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027" autoAdjust="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B9C334-630D-4785-8FB3-0701CBC1E72E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55019-8E5C-437A-B3B2-0B4E63787F6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82154"/>
          </a:xfrm>
        </p:spPr>
        <p:txBody>
          <a:bodyPr>
            <a:normAutofit/>
          </a:bodyPr>
          <a:lstStyle/>
          <a:p>
            <a:r>
              <a:rPr lang="it-IT" dirty="0" smtClean="0"/>
              <a:t>EIPASS JUNIOR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693" y="116632"/>
            <a:ext cx="3822574" cy="2490057"/>
          </a:xfrm>
        </p:spPr>
      </p:pic>
      <p:sp>
        <p:nvSpPr>
          <p:cNvPr id="5" name="CasellaDiTesto 4"/>
          <p:cNvSpPr txBox="1"/>
          <p:nvPr/>
        </p:nvSpPr>
        <p:spPr>
          <a:xfrm>
            <a:off x="11701" y="6488668"/>
            <a:ext cx="2494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CREATO DA FEDERICO</a:t>
            </a:r>
            <a:r>
              <a:rPr lang="it-IT" sz="1400" dirty="0" smtClean="0"/>
              <a:t> </a:t>
            </a:r>
            <a:r>
              <a:rPr lang="it-IT" sz="1200" dirty="0" smtClean="0"/>
              <a:t>RONDOLETTO 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" y="3717032"/>
            <a:ext cx="9132299" cy="24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7858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COSA IMPARIAMO?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84343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PENSIERO COMPATUTAZIONALE E CODING: DAL LOGO ALLO SCRATCH   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CREAZIONE E GESTIONE DOCUMENTI DI TESTO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CREAZIONE E GESTIONE FOGLI DI CALCOLO  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REALIZZAZIONE DI SEMPLICI PRESENTAZIONI MULTIMEDIALI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 PRINCIPI DI COMUNICAZIONE IN RETE 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  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740352" y="5589240"/>
            <a:ext cx="1010774" cy="9806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05679" y="4687809"/>
            <a:ext cx="1080120" cy="10107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03396" y="5502650"/>
            <a:ext cx="1064369" cy="10626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653136"/>
            <a:ext cx="1080120" cy="1080120"/>
          </a:xfrm>
          <a:prstGeom prst="rect">
            <a:avLst/>
          </a:prstGeom>
        </p:spPr>
      </p:pic>
      <p:pic>
        <p:nvPicPr>
          <p:cNvPr id="13" name="Immagine 12" descr="sorri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797152"/>
            <a:ext cx="5472608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1131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MIA OPINIONE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E’ una possibilità per tutti molto bella e divertente e non preoccupatevi perché non e molto difficile basta impegnarsi un pochino!!!!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fIippC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56992"/>
            <a:ext cx="3212554" cy="2698545"/>
          </a:xfrm>
          <a:prstGeom prst="rect">
            <a:avLst/>
          </a:prstGeom>
        </p:spPr>
      </p:pic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3228578" cy="26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9313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 ESAME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Gli esami si svolgono individualmente in 30 minuti con 20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domande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Per passare l’ esame bisogna fare almeno il 70% di domande giuste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0" t="2035" r="6010" b="2035"/>
          <a:stretch/>
        </p:blipFill>
        <p:spPr>
          <a:xfrm>
            <a:off x="6316514" y="3861048"/>
            <a:ext cx="2502212" cy="2232248"/>
          </a:xfrm>
          <a:prstGeom prst="rect">
            <a:avLst/>
          </a:prstGeom>
        </p:spPr>
      </p:pic>
      <p:sp>
        <p:nvSpPr>
          <p:cNvPr id="6" name="Fumetto 2 5"/>
          <p:cNvSpPr/>
          <p:nvPr/>
        </p:nvSpPr>
        <p:spPr>
          <a:xfrm>
            <a:off x="3563888" y="4277528"/>
            <a:ext cx="2197290" cy="1224136"/>
          </a:xfrm>
          <a:prstGeom prst="wedgeRoundRectCallout">
            <a:avLst>
              <a:gd name="adj1" fmla="val 118050"/>
              <a:gd name="adj2" fmla="val 34842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E se non passo l’esame? </a:t>
            </a:r>
            <a:endParaRPr lang="it-IT" sz="1600" dirty="0"/>
          </a:p>
        </p:txBody>
      </p:sp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2592288" cy="2141215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3203848" y="2924944"/>
            <a:ext cx="2880320" cy="1224136"/>
          </a:xfrm>
          <a:prstGeom prst="wedgeRoundRectCallout">
            <a:avLst>
              <a:gd name="adj1" fmla="val -95570"/>
              <a:gd name="adj2" fmla="val 130857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Tranquillo puoi usare i crediti extra cosi potrai rifare gli esami che sbagli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514001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5415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294</TotalTime>
  <Words>119</Words>
  <Application>Microsoft Office PowerPoint</Application>
  <PresentationFormat>Presentazione su schermo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Città</vt:lpstr>
      <vt:lpstr>EIPASS JUNIOR</vt:lpstr>
      <vt:lpstr> COSA IMPARIAMO? </vt:lpstr>
      <vt:lpstr>LA MIA OPINIONE  </vt:lpstr>
      <vt:lpstr>L’ ESAME 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aula1</dc:creator>
  <cp:lastModifiedBy>classe18</cp:lastModifiedBy>
  <cp:revision>29</cp:revision>
  <dcterms:created xsi:type="dcterms:W3CDTF">2016-02-02T13:04:13Z</dcterms:created>
  <dcterms:modified xsi:type="dcterms:W3CDTF">2016-03-01T14:33:45Z</dcterms:modified>
</cp:coreProperties>
</file>