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6"/>
  </p:notes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>
        <p:scale>
          <a:sx n="75" d="100"/>
          <a:sy n="75" d="100"/>
        </p:scale>
        <p:origin x="-1236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1FABA-B5F0-4428-8ACA-5A301539A9A1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98B4D-743D-42B4-875D-D826DD7BAFA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98B4D-743D-42B4-875D-D826DD7BAFAA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0023-E28D-4576-A37B-64C2557D6B58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1F62-5502-4EA9-BB8C-8DEBA68F52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0023-E28D-4576-A37B-64C2557D6B58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1F62-5502-4EA9-BB8C-8DEBA68F52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0023-E28D-4576-A37B-64C2557D6B58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1F62-5502-4EA9-BB8C-8DEBA68F52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0023-E28D-4576-A37B-64C2557D6B58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1F62-5502-4EA9-BB8C-8DEBA68F52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0023-E28D-4576-A37B-64C2557D6B58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1F62-5502-4EA9-BB8C-8DEBA68F52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0023-E28D-4576-A37B-64C2557D6B58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1F62-5502-4EA9-BB8C-8DEBA68F52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0023-E28D-4576-A37B-64C2557D6B58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1F62-5502-4EA9-BB8C-8DEBA68F52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0023-E28D-4576-A37B-64C2557D6B58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1F62-5502-4EA9-BB8C-8DEBA68F52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0023-E28D-4576-A37B-64C2557D6B58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1F62-5502-4EA9-BB8C-8DEBA68F52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0023-E28D-4576-A37B-64C2557D6B58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81F62-5502-4EA9-BB8C-8DEBA68F52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0023-E28D-4576-A37B-64C2557D6B58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6381F62-5502-4EA9-BB8C-8DEBA68F527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4C0023-E28D-4576-A37B-64C2557D6B58}" type="datetimeFigureOut">
              <a:rPr lang="it-IT" smtClean="0"/>
              <a:pPr/>
              <a:t>01/03/2016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381F62-5502-4EA9-BB8C-8DEBA68F5272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996952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it-IT" sz="9600" b="1" dirty="0" smtClean="0"/>
              <a:t>EIPASS …</a:t>
            </a:r>
            <a:endParaRPr lang="it-IT" sz="9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metto 3 5"/>
          <p:cNvSpPr/>
          <p:nvPr/>
        </p:nvSpPr>
        <p:spPr>
          <a:xfrm>
            <a:off x="0" y="1988840"/>
            <a:ext cx="3024336" cy="151216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/>
              <a:t>Modulo 1 :</a:t>
            </a:r>
          </a:p>
          <a:p>
            <a:r>
              <a:rPr lang="it-IT" dirty="0" smtClean="0"/>
              <a:t>Pensiero computazionale e </a:t>
            </a:r>
            <a:r>
              <a:rPr lang="it-IT" dirty="0" err="1" smtClean="0"/>
              <a:t>coding</a:t>
            </a:r>
            <a:endParaRPr lang="it-IT" dirty="0" smtClean="0"/>
          </a:p>
        </p:txBody>
      </p:sp>
      <p:sp>
        <p:nvSpPr>
          <p:cNvPr id="7" name="Fumetto 3 6"/>
          <p:cNvSpPr/>
          <p:nvPr/>
        </p:nvSpPr>
        <p:spPr>
          <a:xfrm>
            <a:off x="3059832" y="2996952"/>
            <a:ext cx="2880320" cy="144016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/>
              <a:t>Modulo 3 :</a:t>
            </a:r>
          </a:p>
          <a:p>
            <a:r>
              <a:rPr lang="it-IT" dirty="0" smtClean="0"/>
              <a:t>Creazione e gestione di un foglio di calcolo </a:t>
            </a:r>
            <a:endParaRPr lang="it-IT" dirty="0"/>
          </a:p>
        </p:txBody>
      </p:sp>
      <p:sp>
        <p:nvSpPr>
          <p:cNvPr id="9" name="Fumetto 3 8"/>
          <p:cNvSpPr/>
          <p:nvPr/>
        </p:nvSpPr>
        <p:spPr>
          <a:xfrm>
            <a:off x="1043608" y="4653136"/>
            <a:ext cx="2664296" cy="136815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/>
              <a:t>Modulo 4 :</a:t>
            </a:r>
          </a:p>
          <a:p>
            <a:r>
              <a:rPr lang="it-IT" dirty="0" smtClean="0"/>
              <a:t>Realizzazioni  di  presentazione multimediali</a:t>
            </a:r>
            <a:endParaRPr lang="it-IT" dirty="0"/>
          </a:p>
        </p:txBody>
      </p:sp>
      <p:sp>
        <p:nvSpPr>
          <p:cNvPr id="12" name="Fumetto 3 11"/>
          <p:cNvSpPr/>
          <p:nvPr/>
        </p:nvSpPr>
        <p:spPr>
          <a:xfrm>
            <a:off x="5436096" y="4437112"/>
            <a:ext cx="2736304" cy="136815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/>
              <a:t>Modulo 5 :</a:t>
            </a:r>
          </a:p>
          <a:p>
            <a:r>
              <a:rPr lang="it-IT" dirty="0" smtClean="0"/>
              <a:t>Principi  di comunicazione in rete</a:t>
            </a:r>
            <a:endParaRPr lang="it-IT" dirty="0"/>
          </a:p>
        </p:txBody>
      </p:sp>
      <p:sp>
        <p:nvSpPr>
          <p:cNvPr id="13" name="Fumetto 3 12"/>
          <p:cNvSpPr/>
          <p:nvPr/>
        </p:nvSpPr>
        <p:spPr>
          <a:xfrm>
            <a:off x="6084168" y="1988840"/>
            <a:ext cx="3059832" cy="136815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/>
              <a:t>Modulo 2 :</a:t>
            </a:r>
          </a:p>
          <a:p>
            <a:r>
              <a:rPr lang="it-IT" dirty="0" smtClean="0"/>
              <a:t>Creazione e gestione di un documento di testo</a:t>
            </a:r>
            <a:endParaRPr lang="it-IT" dirty="0"/>
          </a:p>
        </p:txBody>
      </p:sp>
      <p:sp>
        <p:nvSpPr>
          <p:cNvPr id="14" name="Titolo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Di cosa parla il corso </a:t>
            </a:r>
            <a:endParaRPr lang="it-IT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I PRO E I CONTRO</a:t>
            </a:r>
            <a:endParaRPr lang="it-IT" b="1" dirty="0" smtClean="0"/>
          </a:p>
        </p:txBody>
      </p:sp>
      <p:sp>
        <p:nvSpPr>
          <p:cNvPr id="16" name="Segnaposto testo 15"/>
          <p:cNvSpPr>
            <a:spLocks noGrp="1"/>
          </p:cNvSpPr>
          <p:nvPr>
            <p:ph type="body" idx="1"/>
          </p:nvPr>
        </p:nvSpPr>
        <p:spPr>
          <a:xfrm>
            <a:off x="467544" y="2204864"/>
            <a:ext cx="4040188" cy="659352"/>
          </a:xfrm>
        </p:spPr>
        <p:txBody>
          <a:bodyPr/>
          <a:lstStyle/>
          <a:p>
            <a:r>
              <a:rPr lang="it-IT" dirty="0" smtClean="0"/>
              <a:t>Per partecipare all’ EIPASS c’è bisogno di molto impegno</a:t>
            </a:r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type="body" sz="half" idx="3"/>
          </p:nvPr>
        </p:nvSpPr>
        <p:spPr>
          <a:xfrm>
            <a:off x="4572000" y="1844824"/>
            <a:ext cx="4041775" cy="1353219"/>
          </a:xfrm>
        </p:spPr>
        <p:txBody>
          <a:bodyPr>
            <a:normAutofit/>
          </a:bodyPr>
          <a:lstStyle/>
          <a:p>
            <a:r>
              <a:rPr lang="it-IT" dirty="0" smtClean="0"/>
              <a:t>L’aiuto che vi darà in futuro questo corso compenserà tutta la fatica </a:t>
            </a:r>
            <a:endParaRPr lang="it-IT" dirty="0"/>
          </a:p>
        </p:txBody>
      </p:sp>
      <p:pic>
        <p:nvPicPr>
          <p:cNvPr id="18" name="Segnaposto contenuto 17" descr="lavoro-pc-computer-258x258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860032" y="3284984"/>
            <a:ext cx="3096840" cy="3096840"/>
          </a:xfrm>
        </p:spPr>
      </p:pic>
      <p:pic>
        <p:nvPicPr>
          <p:cNvPr id="20" name="Segnaposto contenuto 19" descr="images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611560" y="3284984"/>
            <a:ext cx="3672408" cy="309634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UN CONSIGLIO MOLTO IMPORTANTE</a:t>
            </a:r>
            <a:endParaRPr lang="it-IT" b="1" dirty="0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chemeClr val="accent3">
                    <a:lumMod val="50000"/>
                  </a:schemeClr>
                </a:solidFill>
              </a:rPr>
              <a:t>VI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 VOGLIO DARE UN CONSIGLIUO A PERERE MIO MOLTO IMPORTANTE :</a:t>
            </a:r>
          </a:p>
          <a:p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Ricordatevi di studiare in modo accurato prima degli esami perché se non li passate poi ci rimanete male e vi sentite anche un bel po’ delusi!!</a:t>
            </a: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122</Words>
  <Application>Microsoft Office PowerPoint</Application>
  <PresentationFormat>Presentazione su schermo (4:3)</PresentationFormat>
  <Paragraphs>19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Equinozio</vt:lpstr>
      <vt:lpstr>EIPASS …</vt:lpstr>
      <vt:lpstr>Di cosa parla il corso </vt:lpstr>
      <vt:lpstr>I PRO E I CONTRO</vt:lpstr>
      <vt:lpstr>UN CONSIGLIO MOLTO IMPORTANTE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classe9</dc:creator>
  <cp:lastModifiedBy>classe9</cp:lastModifiedBy>
  <cp:revision>15</cp:revision>
  <dcterms:created xsi:type="dcterms:W3CDTF">2016-02-02T13:05:29Z</dcterms:created>
  <dcterms:modified xsi:type="dcterms:W3CDTF">2016-03-01T13:33:51Z</dcterms:modified>
</cp:coreProperties>
</file>