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2" autoAdjust="0"/>
    <p:restoredTop sz="94660"/>
  </p:normalViewPr>
  <p:slideViewPr>
    <p:cSldViewPr>
      <p:cViewPr varScale="1">
        <p:scale>
          <a:sx n="69" d="100"/>
          <a:sy n="69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83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8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21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6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7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4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8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29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30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84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42284-73A0-4A00-87FA-E47C9AE93F0A}" type="datetimeFigureOut">
              <a:rPr lang="it-IT" smtClean="0"/>
              <a:t>05/04/2016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FF2F-55D2-4C98-8FDC-32CC48ED34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5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csantamariadellemole.gov.it/wp-content/uploads/2015/10/576cbe1a9fd43fb8bf89920cf24cb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it-IT" dirty="0" smtClean="0"/>
              <a:t>QUANTI SONO I MODULI  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776864" cy="5616624"/>
          </a:xfrm>
        </p:spPr>
        <p:txBody>
          <a:bodyPr/>
          <a:lstStyle/>
          <a:p>
            <a:pPr algn="l"/>
            <a:r>
              <a:rPr lang="it-IT" dirty="0" smtClean="0"/>
              <a:t>I MODULI SONO 5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PENSIERO COMPUTAZIONALE E CODING: DAL LOGO ALLO SCRATCH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CREAZIONE E GESTIONE DI DOCUMENTI DI TESTO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CREAZIONE E GESTIONE DI FOGLI DI CALCOLO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REALIZZAZIONI DI SEMPLICI PRESENTAZIONI MULTIMEDIALE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it-IT" dirty="0" smtClean="0"/>
              <a:t>PRINCIPI DI COMUNICAZINE</a:t>
            </a:r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 smtClean="0"/>
          </a:p>
          <a:p>
            <a:pPr marL="514350" indent="-514350" algn="l">
              <a:buFont typeface="+mj-lt"/>
              <a:buAutoNum type="arabicPeriod"/>
            </a:pPr>
            <a:endParaRPr lang="it-IT" dirty="0"/>
          </a:p>
        </p:txBody>
      </p:sp>
      <p:pic>
        <p:nvPicPr>
          <p:cNvPr id="3074" name="Picture 2" descr="http://www.assiform.com/wp-content/uploads/2015/07/logo_eipa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917617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4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C -1.11111E-6 0.0331 0.02708 0.05995 0.06007 0.05995 C 0.09896 0.05995 0.11302 0.03009 0.11892 0.01203 L 0.125 -0.01204 C 0.13108 -0.0301 0.14601 -0.05996 0.18993 -0.05996 C 0.21806 -0.05996 0.25 -0.03311 0.25 3.33333E-6 C 0.25 0.0331 0.21806 0.05995 0.18993 0.05995 C 0.14601 0.05995 0.13108 0.03009 0.125 0.01203 L 0.11892 -0.01204 C 0.11302 -0.0301 0.09896 -0.05996 0.06007 -0.05996 C 0.02708 -0.05996 -1.11111E-6 -0.03311 -1.11111E-6 3.33333E-6 Z " pathEditMode="relative" rAng="0" ptsTypes="ffFffffFfff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E SE NON SUPERO L’ ESAME ?</a:t>
            </a:r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r>
              <a:rPr lang="it-IT" dirty="0"/>
              <a:t> </a:t>
            </a:r>
            <a:r>
              <a:rPr lang="it-IT" dirty="0" smtClean="0"/>
              <a:t> EIPASS ti darà 5 gettoni che ti </a:t>
            </a:r>
          </a:p>
          <a:p>
            <a:pPr algn="l"/>
            <a:r>
              <a:rPr lang="it-IT" dirty="0"/>
              <a:t> </a:t>
            </a:r>
            <a:r>
              <a:rPr lang="it-IT" dirty="0" smtClean="0"/>
              <a:t> serviranno per recuperare i </a:t>
            </a:r>
          </a:p>
          <a:p>
            <a:pPr algn="l"/>
            <a:r>
              <a:rPr lang="it-IT" dirty="0"/>
              <a:t>  </a:t>
            </a:r>
            <a:r>
              <a:rPr lang="it-IT" dirty="0" smtClean="0"/>
              <a:t>moduli non superati</a:t>
            </a:r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/>
              <a:t> 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3322837" cy="187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67" y="2708920"/>
            <a:ext cx="30575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70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QUANDO E A CHE ORA INIZIA LA LEZIONE DI EIPASS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LEZIONI DI EIPASS SI SVOLGONO IL MARTEDI DALLE ORE 14:00 ALLE ORE 16:00 E DOPO DUE LEZIONI SI FA L’ ESAME E PER SUPERARLO BISOGNA  RAGGIUNGERE IL 75 %</a:t>
            </a:r>
            <a:endParaRPr lang="it-IT" dirty="0"/>
          </a:p>
        </p:txBody>
      </p:sp>
      <p:pic>
        <p:nvPicPr>
          <p:cNvPr id="4098" name="Picture 2" descr="http://www.assiform.com/wp-content/uploads/2015/07/logo_eipa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8964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5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MIE IMPRESSIONI PERSONALI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CORSO DI EIPASS è un’ esperienza molto bella, perché ho avuto delle insegnanti molto brave e amici competenti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17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it-IT" sz="9600" dirty="0" smtClean="0"/>
              <a:t>THE </a:t>
            </a:r>
            <a:br>
              <a:rPr lang="it-IT" sz="9600" dirty="0" smtClean="0"/>
            </a:br>
            <a:r>
              <a:rPr lang="it-IT" sz="9600" dirty="0" smtClean="0"/>
              <a:t>                         END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4095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135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QUANTI SONO I MODULI  ?</vt:lpstr>
      <vt:lpstr>Presentazione standard di PowerPoint</vt:lpstr>
      <vt:lpstr>QUANDO E A CHE ORA INIZIA LA LEZIONE DI EIPASS ?</vt:lpstr>
      <vt:lpstr>LE MIE IMPRESSIONI PERSONALI</vt:lpstr>
      <vt:lpstr>THE                           END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</dc:creator>
  <cp:lastModifiedBy>Alessandro</cp:lastModifiedBy>
  <cp:revision>8</cp:revision>
  <dcterms:created xsi:type="dcterms:W3CDTF">2016-04-05T11:57:37Z</dcterms:created>
  <dcterms:modified xsi:type="dcterms:W3CDTF">2016-04-05T13:15:16Z</dcterms:modified>
</cp:coreProperties>
</file>