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F01ED0-C532-43F3-943F-AB7410BC79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DA0B78D-E6C0-4998-89FD-933EFB52602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gif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dirty="0" smtClean="0"/>
              <a:t>EIPASS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3810" y="2179061"/>
            <a:ext cx="7704856" cy="38884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eipass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 insegna 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tempo ci  vuole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mie impressioni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ella a 32 punte 3"/>
          <p:cNvSpPr/>
          <p:nvPr/>
        </p:nvSpPr>
        <p:spPr>
          <a:xfrm>
            <a:off x="6933580" y="-33599"/>
            <a:ext cx="1994520" cy="1850504"/>
          </a:xfrm>
          <a:prstGeom prst="star32">
            <a:avLst>
              <a:gd name="adj" fmla="val 27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12" y="4863992"/>
            <a:ext cx="1751856" cy="17518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668656"/>
      </p:ext>
    </p:extLst>
  </p:cSld>
  <p:clrMapOvr>
    <a:masterClrMapping/>
  </p:clrMapOvr>
  <p:transition spd="slow" advTm="16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6984776" cy="5184576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 err="1" smtClean="0"/>
              <a:t>Eipass</a:t>
            </a:r>
            <a:r>
              <a:rPr lang="it-IT" sz="2800" dirty="0" smtClean="0"/>
              <a:t> è un corso che ti spiega il miglior utilizzo di un computer .</a:t>
            </a:r>
          </a:p>
          <a:p>
            <a:r>
              <a:rPr lang="it-IT" sz="2800" dirty="0" smtClean="0"/>
              <a:t>Ci sono 5 moduli tra cui:</a:t>
            </a:r>
          </a:p>
          <a:p>
            <a:endParaRPr lang="it-IT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Pensiero computazionale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it-IT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Creazione e gestione di documenti di testo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Creazione e gestione di fogli di calcolo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Realizzazione di semplici presentazioni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it-IT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Principi di comunicazione in rete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it-IT" sz="2800" dirty="0" smtClean="0"/>
          </a:p>
        </p:txBody>
      </p:sp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107504" y="55996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7" y="1484784"/>
            <a:ext cx="1877194" cy="1877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293353"/>
      </p:ext>
    </p:extLst>
  </p:cSld>
  <p:clrMapOvr>
    <a:masterClrMapping/>
  </p:clrMapOvr>
  <p:transition spd="slow" advTm="275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 flipH="1">
            <a:off x="7772400" y="2852936"/>
            <a:ext cx="1768152" cy="30174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768752" cy="460851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tempo impiegato e di circa quattro mesi e mezzo  con due lezioni e un esame ,non è molto impegnativo ma allo stesso tempo bisogna impegnarsi.</a:t>
            </a:r>
          </a:p>
          <a:p>
            <a:r>
              <a:rPr lang="it-IT" sz="2800" dirty="0" smtClean="0"/>
              <a:t>Se non si passa l’esame  si fa insieme al successivo .</a:t>
            </a:r>
            <a:endParaRPr lang="it-IT" sz="2800" dirty="0"/>
          </a:p>
        </p:txBody>
      </p:sp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611560" y="5217421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458392" cy="2424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399663"/>
      </p:ext>
    </p:extLst>
  </p:cSld>
  <p:clrMapOvr>
    <a:masterClrMapping/>
  </p:clrMapOvr>
  <p:transition spd="slow" advTm="1466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>
            <a:off x="7772400" y="1916832"/>
            <a:ext cx="3784376" cy="12378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8032" y="2564904"/>
            <a:ext cx="6302400" cy="346759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secondo me </a:t>
            </a:r>
            <a:r>
              <a:rPr lang="it-IT" sz="2800" dirty="0" err="1" smtClean="0"/>
              <a:t>eipass</a:t>
            </a:r>
            <a:r>
              <a:rPr lang="it-IT" sz="2800" dirty="0" smtClean="0"/>
              <a:t> non è molto impegnativo ma richiede il suo tempo, quindi se lo volete farlo studiate!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31440"/>
            <a:ext cx="3312368" cy="295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ile 3"/>
          <p:cNvSpPr/>
          <p:nvPr/>
        </p:nvSpPr>
        <p:spPr>
          <a:xfrm>
            <a:off x="7509644" y="116632"/>
            <a:ext cx="1418456" cy="133398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1115616" y="472588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43237"/>
            <a:ext cx="2728935" cy="1894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050534"/>
      </p:ext>
    </p:extLst>
  </p:cSld>
  <p:clrMapOvr>
    <a:masterClrMapping/>
  </p:clrMapOvr>
  <p:transition spd="slow" advTm="13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5958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ANDREA PISSARDO </a:t>
            </a:r>
          </a:p>
          <a:p>
            <a:r>
              <a:rPr lang="it-IT" sz="6000" dirty="0"/>
              <a:t> </a:t>
            </a:r>
            <a:r>
              <a:rPr lang="it-IT" sz="6000" dirty="0" smtClean="0"/>
              <a:t>            </a:t>
            </a:r>
            <a:r>
              <a:rPr lang="it-IT" sz="8000" dirty="0" smtClean="0"/>
              <a:t>FINE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1321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9|2|3.1|1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6|3|3.1|3.6|3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4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</TotalTime>
  <Words>124</Words>
  <Application>Microsoft Office PowerPoint</Application>
  <PresentationFormat>Presentazione su schermo (4:3)</PresentationFormat>
  <Paragraphs>25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Angoli</vt:lpstr>
      <vt:lpstr>EIPASS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classe8</dc:creator>
  <cp:lastModifiedBy>classe8</cp:lastModifiedBy>
  <cp:revision>15</cp:revision>
  <dcterms:created xsi:type="dcterms:W3CDTF">2016-02-02T13:04:39Z</dcterms:created>
  <dcterms:modified xsi:type="dcterms:W3CDTF">2016-03-01T13:16:48Z</dcterms:modified>
</cp:coreProperties>
</file>