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8" r:id="rId3"/>
    <p:sldId id="259" r:id="rId4"/>
    <p:sldId id="264" r:id="rId5"/>
    <p:sldId id="260" r:id="rId6"/>
    <p:sldId id="262" r:id="rId7"/>
    <p:sldId id="261" r:id="rId8"/>
    <p:sldId id="263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6973D0CB-3529-459A-9DEA-79B8AC8D4FF8}">
          <p14:sldIdLst>
            <p14:sldId id="256"/>
            <p14:sldId id="258"/>
            <p14:sldId id="259"/>
            <p14:sldId id="264"/>
            <p14:sldId id="260"/>
            <p14:sldId id="262"/>
            <p14:sldId id="261"/>
            <p14:sldId id="263"/>
            <p14:sldId id="265"/>
            <p14:sldId id="266"/>
            <p14:sldId id="267"/>
            <p14:sldId id="26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olo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2" name="Sottotitolo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5280C4-734D-412E-B44C-714F1A620A5C}" type="datetimeFigureOut">
              <a:rPr lang="it-IT" smtClean="0"/>
              <a:t>08/03/2016</a:t>
            </a:fld>
            <a:endParaRPr lang="it-IT"/>
          </a:p>
        </p:txBody>
      </p:sp>
      <p:sp>
        <p:nvSpPr>
          <p:cNvPr id="20" name="Segnaposto piè di pagina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73DAB3-3B24-4FAE-9263-75DBA3ABB2C9}" type="slidenum">
              <a:rPr lang="it-IT" smtClean="0"/>
              <a:t>‹N›</a:t>
            </a:fld>
            <a:endParaRPr lang="it-IT"/>
          </a:p>
        </p:txBody>
      </p:sp>
      <p:sp>
        <p:nvSpPr>
          <p:cNvPr id="8" name="Ovale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e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5280C4-734D-412E-B44C-714F1A620A5C}" type="datetimeFigureOut">
              <a:rPr lang="it-IT" smtClean="0"/>
              <a:t>08/03/2016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73DAB3-3B24-4FAE-9263-75DBA3ABB2C9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5280C4-734D-412E-B44C-714F1A620A5C}" type="datetimeFigureOut">
              <a:rPr lang="it-IT" smtClean="0"/>
              <a:t>08/03/2016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73DAB3-3B24-4FAE-9263-75DBA3ABB2C9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5280C4-734D-412E-B44C-714F1A620A5C}" type="datetimeFigureOut">
              <a:rPr lang="it-IT" smtClean="0"/>
              <a:t>08/03/2016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73DAB3-3B24-4FAE-9263-75DBA3ABB2C9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5280C4-734D-412E-B44C-714F1A620A5C}" type="datetimeFigureOut">
              <a:rPr lang="it-IT" smtClean="0"/>
              <a:t>08/03/2016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73DAB3-3B24-4FAE-9263-75DBA3ABB2C9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Rettangolo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e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e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5280C4-734D-412E-B44C-714F1A620A5C}" type="datetimeFigureOut">
              <a:rPr lang="it-IT" smtClean="0"/>
              <a:t>08/03/2016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73DAB3-3B24-4FAE-9263-75DBA3ABB2C9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5280C4-734D-412E-B44C-714F1A620A5C}" type="datetimeFigureOut">
              <a:rPr lang="it-IT" smtClean="0"/>
              <a:t>08/03/2016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73DAB3-3B24-4FAE-9263-75DBA3ABB2C9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5280C4-734D-412E-B44C-714F1A620A5C}" type="datetimeFigureOut">
              <a:rPr lang="it-IT" smtClean="0"/>
              <a:t>08/03/2016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73DAB3-3B24-4FAE-9263-75DBA3ABB2C9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5280C4-734D-412E-B44C-714F1A620A5C}" type="datetimeFigureOut">
              <a:rPr lang="it-IT" smtClean="0"/>
              <a:t>08/03/2016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73DAB3-3B24-4FAE-9263-75DBA3ABB2C9}" type="slidenum">
              <a:rPr lang="it-IT" smtClean="0"/>
              <a:t>‹N›</a:t>
            </a:fld>
            <a:endParaRPr lang="it-IT"/>
          </a:p>
        </p:txBody>
      </p:sp>
      <p:sp>
        <p:nvSpPr>
          <p:cNvPr id="6" name="Rettangolo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5280C4-734D-412E-B44C-714F1A620A5C}" type="datetimeFigureOut">
              <a:rPr lang="it-IT" smtClean="0"/>
              <a:t>08/03/2016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73DAB3-3B24-4FAE-9263-75DBA3ABB2C9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5280C4-734D-412E-B44C-714F1A620A5C}" type="datetimeFigureOut">
              <a:rPr lang="it-IT" smtClean="0"/>
              <a:t>08/03/2016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73DAB3-3B24-4FAE-9263-75DBA3ABB2C9}" type="slidenum">
              <a:rPr lang="it-IT" smtClean="0"/>
              <a:t>‹N›</a:t>
            </a:fld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9" name="Elaborazione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Elaborazione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rt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e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Anello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ttangolo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Segnaposto titolo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egnaposto testo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24" name="Segnaposto data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395280C4-734D-412E-B44C-714F1A620A5C}" type="datetimeFigureOut">
              <a:rPr lang="it-IT" smtClean="0"/>
              <a:t>08/03/2016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it-IT"/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973DAB3-3B24-4FAE-9263-75DBA3ABB2C9}" type="slidenum">
              <a:rPr lang="it-IT" smtClean="0"/>
              <a:t>‹N›</a:t>
            </a:fld>
            <a:endParaRPr lang="it-IT"/>
          </a:p>
        </p:txBody>
      </p:sp>
      <p:sp>
        <p:nvSpPr>
          <p:cNvPr id="15" name="Rettangolo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3419872" y="908720"/>
            <a:ext cx="41044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000" dirty="0" err="1" smtClean="0">
                <a:solidFill>
                  <a:schemeClr val="accent2">
                    <a:lumMod val="75000"/>
                  </a:schemeClr>
                </a:solidFill>
              </a:rPr>
              <a:t>Eipass</a:t>
            </a:r>
            <a:endParaRPr lang="it-IT" sz="60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it-IT" sz="6000" dirty="0" smtClean="0">
                <a:solidFill>
                  <a:schemeClr val="accent2">
                    <a:lumMod val="75000"/>
                  </a:schemeClr>
                </a:solidFill>
              </a:rPr>
              <a:t>Junior</a:t>
            </a:r>
            <a:endParaRPr lang="it-IT" sz="6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068960"/>
            <a:ext cx="4176464" cy="2961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765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 smtClean="0"/>
              <a:t>MODULO 5: principi di comunicazione in rete</a:t>
            </a:r>
          </a:p>
          <a:p>
            <a:pPr marL="0" indent="0">
              <a:buNone/>
            </a:pPr>
            <a:r>
              <a:rPr lang="it-IT" dirty="0"/>
              <a:t> </a:t>
            </a:r>
            <a:r>
              <a:rPr lang="it-IT" dirty="0" smtClean="0"/>
              <a:t>              </a:t>
            </a:r>
          </a:p>
          <a:p>
            <a:pPr marL="0" indent="0">
              <a:buNone/>
            </a:pPr>
            <a:r>
              <a:rPr lang="it-IT" dirty="0"/>
              <a:t> </a:t>
            </a:r>
            <a:r>
              <a:rPr lang="it-IT" dirty="0" smtClean="0"/>
              <a:t>                          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068960"/>
            <a:ext cx="7808609" cy="258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233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latin typeface="Bauhaus 93" pitchFamily="82" charset="0"/>
              </a:rPr>
              <a:t>                            </a:t>
            </a:r>
            <a:r>
              <a:rPr lang="it-IT" sz="3600" dirty="0" smtClean="0">
                <a:latin typeface="Bauhaus 93" pitchFamily="82" charset="0"/>
              </a:rPr>
              <a:t>ESAMI</a:t>
            </a:r>
            <a:endParaRPr lang="it-IT" sz="3600" dirty="0">
              <a:latin typeface="Bauhaus 93" pitchFamily="82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it-IT" dirty="0" smtClean="0"/>
              <a:t>Finito ogni modulo c’è un esame da passare! </a:t>
            </a:r>
          </a:p>
          <a:p>
            <a:pPr marL="0" indent="0">
              <a:buNone/>
            </a:pPr>
            <a:r>
              <a:rPr lang="it-IT" dirty="0" smtClean="0"/>
              <a:t>Bisogna impegnarsi molto nello studio e anche fare molta pratica con le esercitazioni o con i programmi del pacchetto office.</a:t>
            </a:r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BEFORE                                            AFTER                     </a:t>
            </a:r>
            <a:endParaRPr lang="it-IT" dirty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dirty="0"/>
              <a:t> </a:t>
            </a:r>
            <a:r>
              <a:rPr lang="it-IT" dirty="0" smtClean="0"/>
              <a:t>  </a:t>
            </a:r>
          </a:p>
          <a:p>
            <a:pPr marL="0" indent="0">
              <a:buNone/>
            </a:pPr>
            <a:r>
              <a:rPr lang="it-IT" dirty="0"/>
              <a:t> </a:t>
            </a:r>
            <a:r>
              <a:rPr lang="it-IT" dirty="0" smtClean="0"/>
              <a:t>                           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573016"/>
            <a:ext cx="2905125" cy="2305050"/>
          </a:xfrm>
          <a:prstGeom prst="rect">
            <a:avLst/>
          </a:prstGeom>
        </p:spPr>
      </p:pic>
      <p:sp>
        <p:nvSpPr>
          <p:cNvPr id="5" name="Freccia a destra 4"/>
          <p:cNvSpPr/>
          <p:nvPr/>
        </p:nvSpPr>
        <p:spPr>
          <a:xfrm>
            <a:off x="3707904" y="4473513"/>
            <a:ext cx="864096" cy="50405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609632"/>
            <a:ext cx="3004939" cy="2268434"/>
          </a:xfrm>
          <a:prstGeom prst="rect">
            <a:avLst/>
          </a:prstGeom>
        </p:spPr>
      </p:pic>
      <p:sp>
        <p:nvSpPr>
          <p:cNvPr id="7" name="Fumetto 2 6"/>
          <p:cNvSpPr/>
          <p:nvPr/>
        </p:nvSpPr>
        <p:spPr>
          <a:xfrm>
            <a:off x="2483768" y="3068960"/>
            <a:ext cx="2088232" cy="1152128"/>
          </a:xfrm>
          <a:prstGeom prst="wedgeRoundRectCallout">
            <a:avLst>
              <a:gd name="adj1" fmla="val -46026"/>
              <a:gd name="adj2" fmla="val 102727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NON VOGLIO FARE L’ESAME!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8" name="Fumetto 2 7"/>
          <p:cNvSpPr/>
          <p:nvPr/>
        </p:nvSpPr>
        <p:spPr>
          <a:xfrm>
            <a:off x="6876256" y="3068960"/>
            <a:ext cx="1728192" cy="1152128"/>
          </a:xfrm>
          <a:prstGeom prst="wedgeRoundRectCallout">
            <a:avLst>
              <a:gd name="adj1" fmla="val -43302"/>
              <a:gd name="adj2" fmla="val 91855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HO FATTO 100%</a:t>
            </a:r>
            <a:endParaRPr lang="it-I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212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1835696" y="1488281"/>
            <a:ext cx="55006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 smtClean="0">
                <a:latin typeface="Bauhaus 93" pitchFamily="82" charset="0"/>
              </a:rPr>
              <a:t>    PINO BEATRICE</a:t>
            </a:r>
            <a:endParaRPr lang="it-IT" sz="4000" b="1" dirty="0">
              <a:latin typeface="Bauhaus 93" pitchFamily="82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059832" y="2895861"/>
            <a:ext cx="18790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 smtClean="0">
                <a:latin typeface="Bauhaus 93" pitchFamily="82" charset="0"/>
              </a:rPr>
              <a:t>THE END</a:t>
            </a:r>
            <a:endParaRPr lang="it-IT" sz="3600" b="1" dirty="0">
              <a:latin typeface="Bauhaus 93" pitchFamily="82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845" y="3569942"/>
            <a:ext cx="3352006" cy="2894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137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dirty="0" smtClean="0"/>
              <a:t>                   </a:t>
            </a:r>
            <a:r>
              <a:rPr lang="it-IT" sz="3600" dirty="0" smtClean="0">
                <a:latin typeface="Bauhaus 93" pitchFamily="82" charset="0"/>
              </a:rPr>
              <a:t>IMPEGNO</a:t>
            </a:r>
            <a:endParaRPr lang="it-IT" sz="3600" dirty="0">
              <a:latin typeface="Bauhaus 93" pitchFamily="82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 smtClean="0"/>
              <a:t>Il corso </a:t>
            </a:r>
            <a:r>
              <a:rPr lang="it-IT" dirty="0" err="1" smtClean="0"/>
              <a:t>Eipass</a:t>
            </a:r>
            <a:r>
              <a:rPr lang="it-IT" dirty="0" smtClean="0"/>
              <a:t> richiede molto impegno nello studio ma è anche molto divertente e da la possibilità di imparare cose nuove o approfondire quelle già conosciamo.</a:t>
            </a:r>
          </a:p>
          <a:p>
            <a:pPr marL="0" indent="0">
              <a:buNone/>
            </a:pPr>
            <a:r>
              <a:rPr lang="it-IT" dirty="0"/>
              <a:t> </a:t>
            </a:r>
            <a:r>
              <a:rPr lang="it-IT" dirty="0" smtClean="0"/>
              <a:t>                           </a:t>
            </a:r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212976"/>
            <a:ext cx="4981611" cy="33178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32237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                </a:t>
            </a:r>
            <a:r>
              <a:rPr lang="it-IT" sz="3600" dirty="0" smtClean="0">
                <a:latin typeface="Bauhaus 93" pitchFamily="82" charset="0"/>
              </a:rPr>
              <a:t>LE INSEGNANTI</a:t>
            </a:r>
            <a:endParaRPr lang="it-IT" sz="3600" dirty="0">
              <a:latin typeface="Bauhaus 93" pitchFamily="82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Loggia Erika : professoressa di matematica e scienze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 smtClean="0"/>
              <a:t>            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996952"/>
            <a:ext cx="4752528" cy="3168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94103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              </a:t>
            </a:r>
            <a:r>
              <a:rPr lang="it-IT" sz="3600" dirty="0" smtClean="0">
                <a:latin typeface="Bauhaus 93" pitchFamily="82" charset="0"/>
              </a:rPr>
              <a:t>GLI ESAMINATORI</a:t>
            </a:r>
            <a:endParaRPr lang="it-IT" sz="3600" dirty="0">
              <a:latin typeface="Bauhaus 93" pitchFamily="82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7931224" cy="5141168"/>
          </a:xfrm>
        </p:spPr>
        <p:txBody>
          <a:bodyPr/>
          <a:lstStyle/>
          <a:p>
            <a:pPr marL="0" indent="0">
              <a:buNone/>
            </a:pPr>
            <a:r>
              <a:rPr lang="it-IT" dirty="0" smtClean="0"/>
              <a:t>Grippo Sandro: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Francese Claudia:  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3419872" y="1700809"/>
            <a:ext cx="2880320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962" y="4509119"/>
            <a:ext cx="3256301" cy="21888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56771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 err="1" smtClean="0"/>
              <a:t>Verceone</a:t>
            </a:r>
            <a:r>
              <a:rPr lang="it-IT" dirty="0" smtClean="0"/>
              <a:t> Carla: professoressa di matematica e scienze      </a:t>
            </a:r>
            <a:endParaRPr lang="it-IT" dirty="0"/>
          </a:p>
        </p:txBody>
      </p:sp>
      <p:pic>
        <p:nvPicPr>
          <p:cNvPr id="2050" name="Picture 2" descr="https://photos-1.dropbox.com/t/2/AABk5t8olNu2Gv67R4u72A3eLGmCmdG7p0eLQw-w9H7FHw/12/11000712/jpeg/32x32/8_1859-0-2988-2988-5312-2988/1457463600/0/2/2016-02-02%2015.06.04.jpg/EIXdmQgYvXYgBygH/gNW6PZTzuWYm5lif0HmeUkFtzedJ623BgoQyp5V2TbM?size_mode=3&amp;size=800x6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779" y="2852936"/>
            <a:ext cx="4864539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416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                    </a:t>
            </a:r>
            <a:r>
              <a:rPr lang="it-IT" sz="3600" dirty="0" smtClean="0">
                <a:latin typeface="Bauhaus 93" pitchFamily="82" charset="0"/>
              </a:rPr>
              <a:t>ARGOMENTI</a:t>
            </a:r>
            <a:endParaRPr lang="it-IT" sz="3600" dirty="0">
              <a:latin typeface="Bauhaus 93" pitchFamily="82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MODULO 1: pensiero computazionale e </a:t>
            </a:r>
            <a:r>
              <a:rPr lang="it-IT" dirty="0" err="1" smtClean="0"/>
              <a:t>coding</a:t>
            </a:r>
            <a:r>
              <a:rPr lang="it-IT" dirty="0" smtClean="0"/>
              <a:t> : dal </a:t>
            </a:r>
            <a:r>
              <a:rPr lang="it-IT" dirty="0"/>
              <a:t>L</a:t>
            </a:r>
            <a:r>
              <a:rPr lang="it-IT" dirty="0" smtClean="0"/>
              <a:t>ogo allo Scratch.</a:t>
            </a:r>
          </a:p>
          <a:p>
            <a:pPr marL="0" indent="0">
              <a:buNone/>
            </a:pPr>
            <a:r>
              <a:rPr lang="it-IT" dirty="0"/>
              <a:t> </a:t>
            </a:r>
            <a:r>
              <a:rPr lang="it-IT" dirty="0" smtClean="0"/>
              <a:t>                                  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432098"/>
            <a:ext cx="2477907" cy="2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095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 smtClean="0"/>
              <a:t>MODULO 2 : creazione e gestione di documenti di testo             </a:t>
            </a:r>
          </a:p>
          <a:p>
            <a:pPr marL="0" indent="0">
              <a:buNone/>
            </a:pPr>
            <a:r>
              <a:rPr lang="it-IT" dirty="0"/>
              <a:t> </a:t>
            </a:r>
            <a:r>
              <a:rPr lang="it-IT" dirty="0" smtClean="0"/>
              <a:t>                          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348880"/>
            <a:ext cx="3091579" cy="3091579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645024"/>
            <a:ext cx="2731022" cy="2567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178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 smtClean="0"/>
              <a:t>MODULO 3: creazione e gestione di un foglio di calcolo</a:t>
            </a:r>
          </a:p>
          <a:p>
            <a:pPr marL="0" indent="0">
              <a:buNone/>
            </a:pPr>
            <a:r>
              <a:rPr lang="it-IT" dirty="0"/>
              <a:t> </a:t>
            </a:r>
            <a:r>
              <a:rPr lang="it-IT" dirty="0" smtClean="0"/>
              <a:t>                       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060848"/>
            <a:ext cx="3096344" cy="3096344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046217"/>
            <a:ext cx="2376264" cy="342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251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 smtClean="0"/>
              <a:t>MODULO 4: creazione gestione di una presentazione </a:t>
            </a:r>
          </a:p>
          <a:p>
            <a:pPr marL="0" indent="0">
              <a:buNone/>
            </a:pPr>
            <a:r>
              <a:rPr lang="it-IT" dirty="0"/>
              <a:t> </a:t>
            </a:r>
            <a:r>
              <a:rPr lang="it-IT" dirty="0" smtClean="0"/>
              <a:t>                           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636912"/>
            <a:ext cx="3595464" cy="359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35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zio">
  <a:themeElements>
    <a:clrScheme name="Elementar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Solstiz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z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133</TotalTime>
  <Words>169</Words>
  <Application>Microsoft Office PowerPoint</Application>
  <PresentationFormat>Presentazione su schermo (4:3)</PresentationFormat>
  <Paragraphs>54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3" baseType="lpstr">
      <vt:lpstr>Solstizio</vt:lpstr>
      <vt:lpstr>Presentazione standard di PowerPoint</vt:lpstr>
      <vt:lpstr>                   IMPEGNO</vt:lpstr>
      <vt:lpstr>                LE INSEGNANTI</vt:lpstr>
      <vt:lpstr>              GLI ESAMINATORI</vt:lpstr>
      <vt:lpstr>Presentazione standard di PowerPoint</vt:lpstr>
      <vt:lpstr>                    ARGOMENTI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                            ESAMI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classe2</dc:creator>
  <cp:lastModifiedBy>classe2</cp:lastModifiedBy>
  <cp:revision>14</cp:revision>
  <dcterms:created xsi:type="dcterms:W3CDTF">2016-03-01T13:14:23Z</dcterms:created>
  <dcterms:modified xsi:type="dcterms:W3CDTF">2016-03-08T15:00:19Z</dcterms:modified>
</cp:coreProperties>
</file>