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9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06" autoAdjust="0"/>
    <p:restoredTop sz="94660"/>
  </p:normalViewPr>
  <p:slideViewPr>
    <p:cSldViewPr snapToGrid="0">
      <p:cViewPr varScale="1">
        <p:scale>
          <a:sx n="74" d="100"/>
          <a:sy n="74" d="100"/>
        </p:scale>
        <p:origin x="13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EB9D5-7E1A-4433-8B21-2237CC26FA2C}" type="datetimeFigureOut">
              <a:rPr lang="en-US" smtClean="0"/>
              <a:t>6/30/2014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9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16DA-9D86-4E1E-A623-C11F9F74EB59}" type="datetimeFigureOut">
              <a:rPr lang="en-US" smtClean="0"/>
              <a:t>6/30/2014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05323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16DA-9D86-4E1E-A623-C11F9F74EB59}" type="datetimeFigureOut">
              <a:rPr lang="en-US" smtClean="0"/>
              <a:t>6/30/2014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48280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16DA-9D86-4E1E-A623-C11F9F74EB59}" type="datetimeFigureOut">
              <a:rPr lang="en-US" smtClean="0"/>
              <a:t>6/30/2014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483709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16DA-9D86-4E1E-A623-C11F9F74EB59}" type="datetimeFigureOut">
              <a:rPr lang="en-US" smtClean="0"/>
              <a:t>6/30/2014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64975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16DA-9D86-4E1E-A623-C11F9F74EB59}" type="datetimeFigureOut">
              <a:rPr lang="en-US" smtClean="0"/>
              <a:t>6/30/2014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4075128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16DA-9D86-4E1E-A623-C11F9F74EB59}" type="datetimeFigureOut">
              <a:rPr lang="en-US" smtClean="0"/>
              <a:t>6/30/2014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13258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8A19-B9D6-4696-A74D-9FEF900C8B6A}" type="datetimeFigureOut">
              <a:rPr lang="en-US" smtClean="0"/>
              <a:t>6/30/2014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4598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16DA-9D86-4E1E-A623-C11F9F74EB59}" type="datetimeFigureOut">
              <a:rPr lang="en-US" smtClean="0"/>
              <a:t>6/30/2014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09380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F837-FEDB-44F2-8FB5-4F56FC548A33}" type="datetimeFigureOut">
              <a:rPr lang="en-US" smtClean="0"/>
              <a:t>6/30/2014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858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B55-62C0-407E-B706-C907B44B0BFC}" type="datetimeFigureOut">
              <a:rPr lang="en-US" smtClean="0"/>
              <a:t>6/30/2014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08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33F-FEF5-4E73-A5F9-307689FE77C6}" type="datetimeFigureOut">
              <a:rPr lang="en-US" smtClean="0"/>
              <a:t>6/30/2014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195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5FA4-F0B8-4D71-BC92-932E3A1502F8}" type="datetimeFigureOut">
              <a:rPr lang="en-US" smtClean="0"/>
              <a:t>6/30/2014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878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9F80-C2CE-4D6A-80E4-D3515AD92BC6}" type="datetimeFigureOut">
              <a:rPr lang="en-US" smtClean="0"/>
              <a:t>6/30/2014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476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220E-EF40-477E-B84C-637FC7CE78DB}" type="datetimeFigureOut">
              <a:rPr lang="en-US" smtClean="0"/>
              <a:t>6/30/2014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692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8D63-E026-4E54-B301-C824E1BD14F3}" type="datetimeFigureOut">
              <a:rPr lang="en-US" smtClean="0"/>
              <a:t>6/30/2014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747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23185-9573-406A-8068-0AB4F2335019}" type="datetimeFigureOut">
              <a:rPr lang="en-US" smtClean="0"/>
              <a:t>6/30/2014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839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C5516DA-9D86-4E1E-A623-C11F9F74EB59}" type="datetimeFigureOut">
              <a:rPr lang="en-US" smtClean="0"/>
              <a:t>6/30/2014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9162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13159" y="1381259"/>
            <a:ext cx="6000750" cy="2228851"/>
          </a:xfrm>
          <a:effectLst>
            <a:outerShdw blurRad="25400" dist="50800" dir="5400000" algn="ctr" rotWithShape="0">
              <a:srgbClr val="000000">
                <a:alpha val="43137"/>
              </a:srgbClr>
            </a:outerShdw>
          </a:effectLst>
        </p:spPr>
        <p:txBody>
          <a:bodyPr/>
          <a:lstStyle/>
          <a:p>
            <a:r>
              <a:rPr lang="it-IT" sz="3300" dirty="0">
                <a:latin typeface="Andalus" panose="02020603050405020304" pitchFamily="18" charset="-78"/>
                <a:cs typeface="Andalus" panose="02020603050405020304" pitchFamily="18" charset="-78"/>
              </a:rPr>
              <a:t>Momenti di vita scolastica</a:t>
            </a:r>
            <a:br>
              <a:rPr lang="it-IT" sz="3300" dirty="0"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it-IT" sz="3000" dirty="0">
                <a:latin typeface="Book Antiqua" panose="02040602050305030304" pitchFamily="18" charset="0"/>
                <a:cs typeface="Andalus" panose="02020603050405020304" pitchFamily="18" charset="-78"/>
              </a:rPr>
              <a:t>Classe 2^</a:t>
            </a:r>
            <a:r>
              <a:rPr lang="it-IT" sz="3300" dirty="0">
                <a:latin typeface="Andalus" panose="02020603050405020304" pitchFamily="18" charset="-78"/>
                <a:cs typeface="Andalus" panose="02020603050405020304" pitchFamily="18" charset="-78"/>
              </a:rPr>
              <a:t/>
            </a:r>
            <a:br>
              <a:rPr lang="it-IT" sz="3300" dirty="0">
                <a:latin typeface="Andalus" panose="02020603050405020304" pitchFamily="18" charset="-78"/>
                <a:cs typeface="Andalus" panose="02020603050405020304" pitchFamily="18" charset="-78"/>
              </a:rPr>
            </a:br>
            <a:endParaRPr lang="it-IT" sz="33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latin typeface="Arial Narrow" panose="020B0606020202030204" pitchFamily="34" charset="0"/>
              </a:rPr>
              <a:t>«Ognuno è un genio. Ma se si giudica un pesce dalla sua abilità di arrampicarsi sugli alberi, lui passerà l’intera vita a credersi stupido.»   </a:t>
            </a:r>
            <a:r>
              <a:rPr lang="it-IT" dirty="0" smtClean="0">
                <a:latin typeface="Arial Narrow" panose="020B0606020202030204" pitchFamily="34" charset="0"/>
              </a:rPr>
              <a:t>              </a:t>
            </a:r>
            <a:r>
              <a:rPr lang="it-IT" sz="1125" dirty="0">
                <a:latin typeface="Aparajita" panose="020B0604020202020204" pitchFamily="34" charset="0"/>
                <a:cs typeface="Aparajita" panose="020B0604020202020204" pitchFamily="34" charset="0"/>
              </a:rPr>
              <a:t>Albert Einstein </a:t>
            </a:r>
          </a:p>
        </p:txBody>
      </p:sp>
    </p:spTree>
    <p:extLst>
      <p:ext uri="{BB962C8B-B14F-4D97-AF65-F5344CB8AC3E}">
        <p14:creationId xmlns:p14="http://schemas.microsoft.com/office/powerpoint/2010/main" val="378138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3692" y="3147203"/>
            <a:ext cx="5539154" cy="1255106"/>
          </a:xfrm>
        </p:spPr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Rieccoci! </a:t>
            </a:r>
            <a:r>
              <a:rPr lang="it-IT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Come siamo cresciuti! Ma … Dov’è mattia?</a:t>
            </a:r>
            <a:endParaRPr lang="it-IT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25" y="153889"/>
            <a:ext cx="3280696" cy="2460522"/>
          </a:xfrm>
          <a:ln>
            <a:noFill/>
          </a:ln>
          <a:effectLst>
            <a:outerShdw blurRad="107950" dist="12700" dir="5400000" algn="ctr">
              <a:srgbClr val="000000"/>
            </a:outerShdw>
            <a:softEdge rad="254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408" y="1618996"/>
            <a:ext cx="2214849" cy="16611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3" y="405406"/>
            <a:ext cx="1897845" cy="142338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760" y="1622787"/>
            <a:ext cx="1993086" cy="149481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932" y="4398467"/>
            <a:ext cx="2507837" cy="175357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92" y="4458856"/>
            <a:ext cx="2257575" cy="169318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7032201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 rot="20310600">
            <a:off x="5129012" y="1510556"/>
            <a:ext cx="3047835" cy="5078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it-IT" sz="2700" dirty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Ah, Eccolo!!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83346" y="4813790"/>
            <a:ext cx="45508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700" dirty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Possiamo partire!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36" y="1456263"/>
            <a:ext cx="4550898" cy="34131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Freccia a destra 6"/>
          <p:cNvSpPr/>
          <p:nvPr/>
        </p:nvSpPr>
        <p:spPr>
          <a:xfrm rot="6521037">
            <a:off x="1012874" y="1194875"/>
            <a:ext cx="400930" cy="1793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</p:spTree>
    <p:extLst>
      <p:ext uri="{BB962C8B-B14F-4D97-AF65-F5344CB8AC3E}">
        <p14:creationId xmlns:p14="http://schemas.microsoft.com/office/powerpoint/2010/main" val="42252039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495" y="1716915"/>
            <a:ext cx="3536859" cy="265264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410" y="915204"/>
            <a:ext cx="2137893" cy="160342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" y="934523"/>
            <a:ext cx="2086377" cy="1564783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5120" y="4266931"/>
            <a:ext cx="2120183" cy="1590137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59" y="4189659"/>
            <a:ext cx="2228045" cy="167103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3" name="CasellaDiTesto 22"/>
          <p:cNvSpPr txBox="1"/>
          <p:nvPr/>
        </p:nvSpPr>
        <p:spPr>
          <a:xfrm>
            <a:off x="2798226" y="4811504"/>
            <a:ext cx="3409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Osservazioni, esperienze …</a:t>
            </a:r>
          </a:p>
        </p:txBody>
      </p:sp>
    </p:spTree>
    <p:extLst>
      <p:ext uri="{BB962C8B-B14F-4D97-AF65-F5344CB8AC3E}">
        <p14:creationId xmlns:p14="http://schemas.microsoft.com/office/powerpoint/2010/main" val="34832103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3" y="949012"/>
            <a:ext cx="2137893" cy="160342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7" y="4179999"/>
            <a:ext cx="2228045" cy="167103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178" y="1277423"/>
            <a:ext cx="3786389" cy="28397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992" y="1026285"/>
            <a:ext cx="2228045" cy="167103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CasellaDiTesto 5"/>
          <p:cNvSpPr txBox="1"/>
          <p:nvPr/>
        </p:nvSpPr>
        <p:spPr>
          <a:xfrm>
            <a:off x="2685245" y="4258289"/>
            <a:ext cx="38733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3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…giochi e confidenze alla Cascina Fracassa.</a:t>
            </a:r>
          </a:p>
        </p:txBody>
      </p:sp>
    </p:spTree>
    <p:extLst>
      <p:ext uri="{BB962C8B-B14F-4D97-AF65-F5344CB8AC3E}">
        <p14:creationId xmlns:p14="http://schemas.microsoft.com/office/powerpoint/2010/main" val="18584361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69625"/>
            <a:ext cx="2086378" cy="156478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533" y="4088823"/>
            <a:ext cx="2376184" cy="178213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054" y="932242"/>
            <a:ext cx="2086377" cy="1564783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5" y="4307386"/>
            <a:ext cx="2038082" cy="152856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154" y="1122876"/>
            <a:ext cx="2139502" cy="1604627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5" name="Rettangolo 4"/>
          <p:cNvSpPr/>
          <p:nvPr/>
        </p:nvSpPr>
        <p:spPr>
          <a:xfrm>
            <a:off x="1323305" y="2904991"/>
            <a:ext cx="59017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Alla scoperta di antiche essenze, ci improvvisiamo profumieri…</a:t>
            </a:r>
          </a:p>
        </p:txBody>
      </p:sp>
    </p:spTree>
    <p:extLst>
      <p:ext uri="{BB962C8B-B14F-4D97-AF65-F5344CB8AC3E}">
        <p14:creationId xmlns:p14="http://schemas.microsoft.com/office/powerpoint/2010/main" val="37187067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96" y="1085447"/>
            <a:ext cx="2036472" cy="152735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536" y="2180555"/>
            <a:ext cx="2556456" cy="191734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139" y="4517467"/>
            <a:ext cx="1823165" cy="136737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CasellaDiTesto 5"/>
          <p:cNvSpPr txBox="1"/>
          <p:nvPr/>
        </p:nvSpPr>
        <p:spPr>
          <a:xfrm>
            <a:off x="405686" y="3820898"/>
            <a:ext cx="2318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300" dirty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… concedendoci poi uno spuntino !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6452316" y="1398163"/>
            <a:ext cx="166137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350"/>
          </a:p>
        </p:txBody>
      </p:sp>
      <p:sp>
        <p:nvSpPr>
          <p:cNvPr id="5" name="CasellaDiTesto 4"/>
          <p:cNvSpPr txBox="1"/>
          <p:nvPr/>
        </p:nvSpPr>
        <p:spPr>
          <a:xfrm>
            <a:off x="5863106" y="1398163"/>
            <a:ext cx="2356835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latin typeface="Arial Narrow" panose="020B0606020202030204" pitchFamily="34" charset="0"/>
                <a:cs typeface="AngsanaUPC" panose="02020603050405020304" pitchFamily="18" charset="-34"/>
              </a:rPr>
              <a:t>Cascina «Chicco di riso» ,          frazione </a:t>
            </a:r>
            <a:r>
              <a:rPr lang="it-IT" sz="2400" dirty="0" err="1">
                <a:solidFill>
                  <a:schemeClr val="bg1"/>
                </a:solidFill>
                <a:latin typeface="Arial Narrow" panose="020B0606020202030204" pitchFamily="34" charset="0"/>
                <a:cs typeface="AngsanaUPC" panose="02020603050405020304" pitchFamily="18" charset="-34"/>
              </a:rPr>
              <a:t>S.Maria</a:t>
            </a:r>
            <a:r>
              <a:rPr lang="it-IT" sz="2400" dirty="0">
                <a:solidFill>
                  <a:schemeClr val="bg1"/>
                </a:solidFill>
                <a:latin typeface="Arial Narrow" panose="020B0606020202030204" pitchFamily="34" charset="0"/>
                <a:cs typeface="AngsanaUPC" panose="02020603050405020304" pitchFamily="18" charset="-34"/>
              </a:rPr>
              <a:t>  Crescentino</a:t>
            </a:r>
          </a:p>
        </p:txBody>
      </p:sp>
    </p:spTree>
    <p:extLst>
      <p:ext uri="{BB962C8B-B14F-4D97-AF65-F5344CB8AC3E}">
        <p14:creationId xmlns:p14="http://schemas.microsoft.com/office/powerpoint/2010/main" val="29407915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27" y="967123"/>
            <a:ext cx="1872266" cy="140420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879" y="4588099"/>
            <a:ext cx="1835239" cy="1376429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149" y="2720260"/>
            <a:ext cx="2025203" cy="151890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65" y="4556707"/>
            <a:ext cx="1925391" cy="1444043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00" y="1114426"/>
            <a:ext cx="1908488" cy="143136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1" name="CasellaDiTesto 20"/>
          <p:cNvSpPr txBox="1"/>
          <p:nvPr/>
        </p:nvSpPr>
        <p:spPr>
          <a:xfrm>
            <a:off x="4716888" y="2545793"/>
            <a:ext cx="32132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300" dirty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Divertente impastare! Lo spettacolo dell’ape ha incuriosito anche mamme e papà!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5805152" y="1114426"/>
            <a:ext cx="2636949" cy="7848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500" dirty="0">
                <a:solidFill>
                  <a:schemeClr val="bg1"/>
                </a:solidFill>
              </a:rPr>
              <a:t>Festa del pane: Moncrivello - Maglione    13 aprile 2014</a:t>
            </a:r>
          </a:p>
        </p:txBody>
      </p:sp>
    </p:spTree>
    <p:extLst>
      <p:ext uri="{BB962C8B-B14F-4D97-AF65-F5344CB8AC3E}">
        <p14:creationId xmlns:p14="http://schemas.microsoft.com/office/powerpoint/2010/main" val="9601284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334" y="3822610"/>
            <a:ext cx="2904186" cy="217814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729" y="1118055"/>
            <a:ext cx="2826914" cy="2120185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perspectiveFront"/>
            <a:lightRig rig="threePt" dir="t"/>
          </a:scene3d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1044286"/>
            <a:ext cx="1856509" cy="139238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sp>
        <p:nvSpPr>
          <p:cNvPr id="5" name="CasellaDiTesto 4"/>
          <p:cNvSpPr txBox="1"/>
          <p:nvPr/>
        </p:nvSpPr>
        <p:spPr>
          <a:xfrm>
            <a:off x="2163651" y="1562368"/>
            <a:ext cx="348695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300" dirty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E dal magico mondo dell’acquario di Genova, un saluto e un abbraccio a tutti!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93517" y="3496541"/>
            <a:ext cx="2244437" cy="25853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bg1"/>
                </a:solidFill>
              </a:rPr>
              <a:t>«Ogni studente suona il suo strumento, non c’è niente da fare. La cosa difficile è conoscere bene i nostri musicisti e trovare l’armonia. Una buona classe non è un reggimento che marcia al passo, è un’orchestra che prova la stessa sinfonia.» </a:t>
            </a:r>
            <a:r>
              <a:rPr lang="it-IT" sz="1350" dirty="0" smtClean="0">
                <a:solidFill>
                  <a:schemeClr val="bg1"/>
                </a:solidFill>
              </a:rPr>
              <a:t>                 </a:t>
            </a:r>
            <a:r>
              <a:rPr lang="it-IT" sz="1350" dirty="0">
                <a:solidFill>
                  <a:schemeClr val="bg1"/>
                </a:solidFill>
              </a:rPr>
              <a:t>Daniel Pennac</a:t>
            </a:r>
          </a:p>
        </p:txBody>
      </p:sp>
    </p:spTree>
    <p:extLst>
      <p:ext uri="{BB962C8B-B14F-4D97-AF65-F5344CB8AC3E}">
        <p14:creationId xmlns:p14="http://schemas.microsoft.com/office/powerpoint/2010/main" val="15890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zione">
  <a:themeElements>
    <a:clrScheme name="Sezion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zion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zion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267</TotalTime>
  <Words>178</Words>
  <Application>Microsoft Office PowerPoint</Application>
  <PresentationFormat>Presentazione su schermo (4:3)</PresentationFormat>
  <Paragraphs>14</Paragraphs>
  <Slides>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8" baseType="lpstr">
      <vt:lpstr>Andalus</vt:lpstr>
      <vt:lpstr>Angsana New</vt:lpstr>
      <vt:lpstr>AngsanaUPC</vt:lpstr>
      <vt:lpstr>Aparajita</vt:lpstr>
      <vt:lpstr>Arial Narrow</vt:lpstr>
      <vt:lpstr>Book Antiqua</vt:lpstr>
      <vt:lpstr>Century Gothic</vt:lpstr>
      <vt:lpstr>Wingdings 3</vt:lpstr>
      <vt:lpstr>Sezione</vt:lpstr>
      <vt:lpstr>Momenti di vita scolastica Classe 2^ </vt:lpstr>
      <vt:lpstr>Rieccoci! Come siamo cresciuti! Ma … Dov’è mattia?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Momenti di vita scolastica Classe 2^</dc:title>
  <dc:creator>susy franceschina</dc:creator>
  <cp:lastModifiedBy>susy franceschina</cp:lastModifiedBy>
  <cp:revision>39</cp:revision>
  <dcterms:created xsi:type="dcterms:W3CDTF">2014-06-28T13:27:13Z</dcterms:created>
  <dcterms:modified xsi:type="dcterms:W3CDTF">2014-06-30T14:25:10Z</dcterms:modified>
</cp:coreProperties>
</file>