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D6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1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9B4A4D4-9A3E-40F8-BABE-162F3802DD7B}" type="datetimeFigureOut">
              <a:rPr lang="it-IT" smtClean="0"/>
              <a:pPr/>
              <a:t>08/03/2016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736FA39-9B15-4DBA-9E87-F79AE929B22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A4D4-9A3E-40F8-BABE-162F3802DD7B}" type="datetimeFigureOut">
              <a:rPr lang="it-IT" smtClean="0"/>
              <a:pPr/>
              <a:t>08/03/2016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FA39-9B15-4DBA-9E87-F79AE929B22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A4D4-9A3E-40F8-BABE-162F3802DD7B}" type="datetimeFigureOut">
              <a:rPr lang="it-IT" smtClean="0"/>
              <a:pPr/>
              <a:t>08/03/2016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FA39-9B15-4DBA-9E87-F79AE929B22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9B4A4D4-9A3E-40F8-BABE-162F3802DD7B}" type="datetimeFigureOut">
              <a:rPr lang="it-IT" smtClean="0"/>
              <a:pPr/>
              <a:t>08/03/2016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736FA39-9B15-4DBA-9E87-F79AE929B22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9B4A4D4-9A3E-40F8-BABE-162F3802DD7B}" type="datetimeFigureOut">
              <a:rPr lang="it-IT" smtClean="0"/>
              <a:pPr/>
              <a:t>08/03/2016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736FA39-9B15-4DBA-9E87-F79AE929B22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A4D4-9A3E-40F8-BABE-162F3802DD7B}" type="datetimeFigureOut">
              <a:rPr lang="it-IT" smtClean="0"/>
              <a:pPr/>
              <a:t>08/03/2016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FA39-9B15-4DBA-9E87-F79AE929B22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A4D4-9A3E-40F8-BABE-162F3802DD7B}" type="datetimeFigureOut">
              <a:rPr lang="it-IT" smtClean="0"/>
              <a:pPr/>
              <a:t>08/03/2016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FA39-9B15-4DBA-9E87-F79AE929B22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9B4A4D4-9A3E-40F8-BABE-162F3802DD7B}" type="datetimeFigureOut">
              <a:rPr lang="it-IT" smtClean="0"/>
              <a:pPr/>
              <a:t>08/03/2016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736FA39-9B15-4DBA-9E87-F79AE929B22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A4D4-9A3E-40F8-BABE-162F3802DD7B}" type="datetimeFigureOut">
              <a:rPr lang="it-IT" smtClean="0"/>
              <a:pPr/>
              <a:t>08/03/2016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FA39-9B15-4DBA-9E87-F79AE929B22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9B4A4D4-9A3E-40F8-BABE-162F3802DD7B}" type="datetimeFigureOut">
              <a:rPr lang="it-IT" smtClean="0"/>
              <a:pPr/>
              <a:t>08/03/2016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736FA39-9B15-4DBA-9E87-F79AE929B22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9B4A4D4-9A3E-40F8-BABE-162F3802DD7B}" type="datetimeFigureOut">
              <a:rPr lang="it-IT" smtClean="0"/>
              <a:pPr/>
              <a:t>08/03/2016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736FA39-9B15-4DBA-9E87-F79AE929B22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9B4A4D4-9A3E-40F8-BABE-162F3802DD7B}" type="datetimeFigureOut">
              <a:rPr lang="it-IT" smtClean="0"/>
              <a:pPr/>
              <a:t>08/03/2016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736FA39-9B15-4DBA-9E87-F79AE929B22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t.eipass.com/certificazioni-informatiche/eipass-junio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67744" y="476672"/>
            <a:ext cx="6172200" cy="2304256"/>
          </a:xfrm>
        </p:spPr>
        <p:txBody>
          <a:bodyPr>
            <a:normAutofit/>
          </a:bodyPr>
          <a:lstStyle/>
          <a:p>
            <a:r>
              <a:rPr lang="it-IT" sz="9600" dirty="0" err="1" smtClean="0">
                <a:latin typeface="Bradley Hand ITC" pitchFamily="66" charset="0"/>
                <a:cs typeface="Aparajita" pitchFamily="34" charset="0"/>
              </a:rPr>
              <a:t>eipass</a:t>
            </a:r>
            <a:endParaRPr lang="it-IT" sz="9600" dirty="0">
              <a:latin typeface="Bradley Hand ITC" pitchFamily="66" charset="0"/>
              <a:cs typeface="Aparajita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339752" y="4797152"/>
            <a:ext cx="6172200" cy="1371600"/>
          </a:xfrm>
        </p:spPr>
        <p:txBody>
          <a:bodyPr>
            <a:noAutofit/>
          </a:bodyPr>
          <a:lstStyle/>
          <a:p>
            <a:r>
              <a:rPr lang="it-IT" sz="4400" dirty="0" smtClean="0">
                <a:latin typeface="Bradley Hand ITC" pitchFamily="66" charset="0"/>
              </a:rPr>
              <a:t>Vittoria </a:t>
            </a:r>
            <a:r>
              <a:rPr lang="it-IT" sz="4400" dirty="0" err="1" smtClean="0">
                <a:latin typeface="Bradley Hand ITC" pitchFamily="66" charset="0"/>
              </a:rPr>
              <a:t>Gisonni</a:t>
            </a:r>
            <a:r>
              <a:rPr lang="it-IT" sz="4400" dirty="0" smtClean="0">
                <a:latin typeface="Bradley Hand ITC" pitchFamily="66" charset="0"/>
              </a:rPr>
              <a:t>  </a:t>
            </a:r>
          </a:p>
          <a:p>
            <a:r>
              <a:rPr lang="it-IT" sz="2000" dirty="0" err="1" smtClean="0">
                <a:latin typeface="Bradley Hand ITC" pitchFamily="66" charset="0"/>
              </a:rPr>
              <a:t>I.c.don</a:t>
            </a:r>
            <a:r>
              <a:rPr lang="it-IT" sz="2000" dirty="0" smtClean="0">
                <a:latin typeface="Bradley Hand ITC" pitchFamily="66" charset="0"/>
              </a:rPr>
              <a:t> </a:t>
            </a:r>
            <a:r>
              <a:rPr lang="it-IT" sz="2000" dirty="0" err="1" smtClean="0">
                <a:latin typeface="Bradley Hand ITC" pitchFamily="66" charset="0"/>
              </a:rPr>
              <a:t>Evasio</a:t>
            </a:r>
            <a:r>
              <a:rPr lang="it-IT" sz="2000" dirty="0" smtClean="0">
                <a:latin typeface="Bradley Hand ITC" pitchFamily="66" charset="0"/>
              </a:rPr>
              <a:t> </a:t>
            </a:r>
            <a:r>
              <a:rPr lang="it-IT" sz="2000" dirty="0" err="1" smtClean="0">
                <a:latin typeface="Bradley Hand ITC" pitchFamily="66" charset="0"/>
              </a:rPr>
              <a:t>Ferraris</a:t>
            </a:r>
            <a:r>
              <a:rPr lang="it-IT" sz="2000" dirty="0" smtClean="0">
                <a:latin typeface="Bradley Hand ITC" pitchFamily="66" charset="0"/>
              </a:rPr>
              <a:t> </a:t>
            </a:r>
            <a:r>
              <a:rPr lang="it-IT" sz="2000" dirty="0" err="1" smtClean="0">
                <a:latin typeface="Bradley Hand ITC" pitchFamily="66" charset="0"/>
              </a:rPr>
              <a:t>Cigliano</a:t>
            </a:r>
            <a:r>
              <a:rPr lang="it-IT" sz="2000" dirty="0" smtClean="0">
                <a:latin typeface="Bradley Hand ITC" pitchFamily="66" charset="0"/>
              </a:rPr>
              <a:t>  </a:t>
            </a:r>
          </a:p>
          <a:p>
            <a:endParaRPr lang="it-IT" sz="4400" dirty="0">
              <a:latin typeface="Bradley Hand ITC" pitchFamily="66" charset="0"/>
            </a:endParaRPr>
          </a:p>
        </p:txBody>
      </p:sp>
      <p:sp>
        <p:nvSpPr>
          <p:cNvPr id="4" name="Stella a 5 punte 3"/>
          <p:cNvSpPr/>
          <p:nvPr/>
        </p:nvSpPr>
        <p:spPr>
          <a:xfrm>
            <a:off x="6588224" y="692696"/>
            <a:ext cx="1440160" cy="1224136"/>
          </a:xfrm>
          <a:prstGeom prst="star5">
            <a:avLst>
              <a:gd name="adj" fmla="val 1540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>
            <a:off x="2411760" y="2348880"/>
            <a:ext cx="352839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4211960" y="5373216"/>
            <a:ext cx="20882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2339752" y="5877272"/>
            <a:ext cx="352839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http://i.computer-bild.de/imgs/5/8/4/9/7/4/8/Apple-iMac-2014-658x370-0f8e28ccce057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27175">
            <a:off x="2138832" y="2875155"/>
            <a:ext cx="3168352" cy="1781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http://www.corsi.sinervis.com/sites/default/files/logo%20eipa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0"/>
            <a:ext cx="2520280" cy="1787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000" dirty="0" smtClean="0">
                <a:latin typeface="Bradley Hand ITC" pitchFamily="66" charset="0"/>
              </a:rPr>
              <a:t>     Cos’è l’</a:t>
            </a:r>
            <a:r>
              <a:rPr lang="it-IT" sz="6000" dirty="0" err="1" smtClean="0">
                <a:latin typeface="Bradley Hand ITC" pitchFamily="66" charset="0"/>
              </a:rPr>
              <a:t>eipass</a:t>
            </a:r>
            <a:endParaRPr lang="it-IT" sz="6000" dirty="0">
              <a:latin typeface="Bradley Hand ITC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579584"/>
            <a:ext cx="7467600" cy="4873752"/>
          </a:xfrm>
        </p:spPr>
        <p:txBody>
          <a:bodyPr/>
          <a:lstStyle/>
          <a:p>
            <a:r>
              <a:rPr lang="it-IT" dirty="0" smtClean="0"/>
              <a:t>L’ </a:t>
            </a:r>
            <a:r>
              <a:rPr lang="it-IT" dirty="0" err="1" smtClean="0"/>
              <a:t>iepass</a:t>
            </a:r>
            <a:r>
              <a:rPr lang="it-IT" dirty="0" smtClean="0"/>
              <a:t> è un corso che si svolge da un anno in questo istituto comprensivo nella classe 2.0 .</a:t>
            </a:r>
          </a:p>
          <a:p>
            <a:r>
              <a:rPr lang="it-IT" dirty="0" smtClean="0"/>
              <a:t>Si tratta di un corso di informatica che è rivolto alle classi 2^ e 3^.</a:t>
            </a:r>
          </a:p>
          <a:p>
            <a:r>
              <a:rPr lang="it-IT" dirty="0" smtClean="0"/>
              <a:t>Si svolge il martedì pomeriggio dalle 14.00 alle16.00 </a:t>
            </a:r>
          </a:p>
          <a:p>
            <a:endParaRPr lang="it-IT" dirty="0" smtClean="0"/>
          </a:p>
        </p:txBody>
      </p:sp>
      <p:pic>
        <p:nvPicPr>
          <p:cNvPr id="4" name="Immagine 3" descr="eipass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171455"/>
            <a:ext cx="7020272" cy="1633809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000" dirty="0" smtClean="0">
                <a:latin typeface="Bradley Hand ITC" pitchFamily="66" charset="0"/>
              </a:rPr>
              <a:t>             </a:t>
            </a:r>
            <a:r>
              <a:rPr lang="it-IT" sz="6000" dirty="0" err="1" smtClean="0">
                <a:latin typeface="Bradley Hand ITC" pitchFamily="66" charset="0"/>
              </a:rPr>
              <a:t>eipass</a:t>
            </a:r>
            <a:endParaRPr lang="it-IT" sz="6000" dirty="0">
              <a:latin typeface="Bradley Hand ITC" pitchFamily="66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b="1" dirty="0" smtClean="0">
                <a:latin typeface="Bradley Hand ITC" pitchFamily="66" charset="0"/>
              </a:rPr>
              <a:t>Si divide in 5 moduli,(</a:t>
            </a:r>
            <a:r>
              <a:rPr lang="it-IT" sz="1600" b="1" dirty="0" smtClean="0">
                <a:latin typeface="Bradley Hand ITC" pitchFamily="66" charset="0"/>
              </a:rPr>
              <a:t>che vanno dalla programmazione fino alla comunicazione in rete</a:t>
            </a:r>
            <a:r>
              <a:rPr lang="it-IT" b="1" dirty="0" smtClean="0">
                <a:latin typeface="Bradley Hand ITC" pitchFamily="66" charset="0"/>
              </a:rPr>
              <a:t>) ognuno è diviso in 3 lezioni; 2 dove si impara e 1 dove si fa l’esame.</a:t>
            </a:r>
            <a:endParaRPr lang="it-IT" b="1" dirty="0">
              <a:latin typeface="Bradley Hand ITC" pitchFamily="66" charset="0"/>
            </a:endParaRPr>
          </a:p>
        </p:txBody>
      </p:sp>
      <p:pic>
        <p:nvPicPr>
          <p:cNvPr id="7" name="Segnaposto contenuto 6" descr="dito in su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484784"/>
            <a:ext cx="4104455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AutoShape 2" descr="Risultati immagini per muscolo whatsap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2" name="Immagine 11" descr="animat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365104"/>
            <a:ext cx="3389362" cy="204883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Ci servirà??????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Si!!!!!!!!!!!!!!!!!!!!!!!!!!!!!!!!!!!!!!!!!!!!!!!!!!!!!!!!!</a:t>
            </a:r>
          </a:p>
          <a:p>
            <a:r>
              <a:rPr lang="it-IT" dirty="0" smtClean="0"/>
              <a:t>Riesci a imparare cose nuove , per stare a passo con il mondo.</a:t>
            </a:r>
          </a:p>
          <a:p>
            <a:r>
              <a:rPr lang="it-IT" dirty="0" smtClean="0"/>
              <a:t>Questo corso, inoltre, andrà sul curriculum e quindi ti può avvantaggiare!!</a:t>
            </a:r>
          </a:p>
          <a:p>
            <a:r>
              <a:rPr lang="it-IT" dirty="0" smtClean="0"/>
              <a:t>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5" name="Smile 4"/>
          <p:cNvSpPr/>
          <p:nvPr/>
        </p:nvSpPr>
        <p:spPr>
          <a:xfrm>
            <a:off x="2195736" y="4149080"/>
            <a:ext cx="2376264" cy="2160240"/>
          </a:xfrm>
          <a:prstGeom prst="smileyFace">
            <a:avLst>
              <a:gd name="adj" fmla="val 4653"/>
            </a:avLst>
          </a:prstGeom>
          <a:solidFill>
            <a:srgbClr val="FCAD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umetto 4 5"/>
          <p:cNvSpPr/>
          <p:nvPr/>
        </p:nvSpPr>
        <p:spPr>
          <a:xfrm>
            <a:off x="5004048" y="3717032"/>
            <a:ext cx="3024336" cy="1476744"/>
          </a:xfrm>
          <a:prstGeom prst="cloudCallout">
            <a:avLst>
              <a:gd name="adj1" fmla="val -71467"/>
              <a:gd name="adj2" fmla="val 74436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2"/>
                </a:solidFill>
              </a:rPr>
              <a:t>L’</a:t>
            </a:r>
            <a:r>
              <a:rPr lang="it-IT" dirty="0" err="1" smtClean="0">
                <a:solidFill>
                  <a:schemeClr val="accent2"/>
                </a:solidFill>
              </a:rPr>
              <a:t>eipass</a:t>
            </a:r>
            <a:r>
              <a:rPr lang="it-IT" dirty="0" smtClean="0">
                <a:solidFill>
                  <a:schemeClr val="accent2"/>
                </a:solidFill>
              </a:rPr>
              <a:t> è divertente e istruttivo … </a:t>
            </a:r>
            <a:r>
              <a:rPr lang="it-IT" dirty="0" err="1" smtClean="0">
                <a:solidFill>
                  <a:schemeClr val="accent2"/>
                </a:solidFill>
              </a:rPr>
              <a:t>yeee</a:t>
            </a:r>
            <a:r>
              <a:rPr lang="it-IT" dirty="0" smtClean="0">
                <a:solidFill>
                  <a:schemeClr val="accent2"/>
                </a:solidFill>
              </a:rPr>
              <a:t>!!!</a:t>
            </a: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7" name="Nuvola 6"/>
          <p:cNvSpPr/>
          <p:nvPr/>
        </p:nvSpPr>
        <p:spPr>
          <a:xfrm>
            <a:off x="2483768" y="3789040"/>
            <a:ext cx="1872208" cy="936104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dirty="0" smtClean="0">
                <a:latin typeface="Bradley Hand ITC" pitchFamily="66" charset="0"/>
              </a:rPr>
              <a:t>         Cosa ne penso </a:t>
            </a:r>
            <a:r>
              <a:rPr lang="it-IT" sz="4000" dirty="0" err="1" smtClean="0">
                <a:latin typeface="Bradley Hand ITC" pitchFamily="66" charset="0"/>
              </a:rPr>
              <a:t>io…</a:t>
            </a:r>
            <a:r>
              <a:rPr lang="it-IT" sz="4000" dirty="0" smtClean="0">
                <a:latin typeface="Bradley Hand ITC" pitchFamily="66" charset="0"/>
              </a:rPr>
              <a:t> </a:t>
            </a:r>
            <a:endParaRPr lang="it-IT" sz="4000" dirty="0">
              <a:latin typeface="Bradley Hand ITC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>
                <a:latin typeface="Bradley Hand ITC" pitchFamily="66" charset="0"/>
              </a:rPr>
              <a:t>Per me l’ </a:t>
            </a:r>
            <a:r>
              <a:rPr lang="it-IT" dirty="0" err="1" smtClean="0">
                <a:latin typeface="Bradley Hand ITC" pitchFamily="66" charset="0"/>
              </a:rPr>
              <a:t>eipass</a:t>
            </a:r>
            <a:r>
              <a:rPr lang="it-IT" dirty="0" smtClean="0">
                <a:latin typeface="Bradley Hand ITC" pitchFamily="66" charset="0"/>
              </a:rPr>
              <a:t> e un corso molto utile, perché,oltre a imparare cose sul computer puoi anche socializzare con i tuoi compagni e i tuoi amici!☺♥♥☺</a:t>
            </a:r>
          </a:p>
          <a:p>
            <a:r>
              <a:rPr lang="it-IT" dirty="0" smtClean="0">
                <a:latin typeface="Bradley Hand ITC" pitchFamily="66" charset="0"/>
              </a:rPr>
              <a:t>Anche se per l’esame ti devi preparare molto , all’ inizio anche a me sembrava parecchio difficile ,ma dopo aver superato il 1^ esame mi sono preoccupata di meno </a:t>
            </a:r>
          </a:p>
          <a:p>
            <a:endParaRPr lang="it-IT" dirty="0" smtClean="0">
              <a:latin typeface="Bradley Hand ITC" pitchFamily="66" charset="0"/>
            </a:endParaRPr>
          </a:p>
          <a:p>
            <a:endParaRPr lang="it-IT" dirty="0" smtClean="0">
              <a:latin typeface="Bradley Hand ITC" pitchFamily="66" charset="0"/>
            </a:endParaRPr>
          </a:p>
          <a:p>
            <a:r>
              <a:rPr lang="it-IT" dirty="0" smtClean="0">
                <a:latin typeface="Bradley Hand ITC" pitchFamily="66" charset="0"/>
              </a:rPr>
              <a:t>Prima del primo esame            esami successivi</a:t>
            </a:r>
            <a:endParaRPr lang="it-IT" dirty="0">
              <a:latin typeface="Bradley Hand ITC" pitchFamily="66" charset="0"/>
            </a:endParaRPr>
          </a:p>
        </p:txBody>
      </p:sp>
      <p:pic>
        <p:nvPicPr>
          <p:cNvPr id="4" name="Immagine 3" descr="bambino terrorizza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157192"/>
            <a:ext cx="2411760" cy="1357650"/>
          </a:xfrm>
          <a:prstGeom prst="rect">
            <a:avLst/>
          </a:prstGeom>
        </p:spPr>
      </p:pic>
      <p:pic>
        <p:nvPicPr>
          <p:cNvPr id="5" name="Immagine 4" descr="tg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869160"/>
            <a:ext cx="1164763" cy="1851843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000" dirty="0" smtClean="0">
                <a:latin typeface="Bradley Hand ITC" pitchFamily="66" charset="0"/>
              </a:rPr>
              <a:t>  Le professoresse</a:t>
            </a:r>
            <a:endParaRPr lang="it-IT" sz="6000" dirty="0">
              <a:latin typeface="Bradley Hand ITC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>
                <a:latin typeface="Bradley Hand ITC" pitchFamily="66" charset="0"/>
              </a:rPr>
              <a:t>Le professoresse che ci accompagnano in questo viaggio sono:</a:t>
            </a:r>
          </a:p>
          <a:p>
            <a:pPr>
              <a:buNone/>
            </a:pPr>
            <a:r>
              <a:rPr lang="it-IT" dirty="0" smtClean="0">
                <a:latin typeface="Bradley Hand ITC" pitchFamily="66" charset="0"/>
              </a:rPr>
              <a:t>Carla </a:t>
            </a:r>
            <a:r>
              <a:rPr lang="it-IT" dirty="0" err="1" smtClean="0">
                <a:latin typeface="Bradley Hand ITC" pitchFamily="66" charset="0"/>
              </a:rPr>
              <a:t>Vercellone</a:t>
            </a:r>
            <a:r>
              <a:rPr lang="it-IT" dirty="0" smtClean="0">
                <a:latin typeface="Bradley Hand ITC" pitchFamily="66" charset="0"/>
              </a:rPr>
              <a:t>                                Erika Loggia</a:t>
            </a:r>
          </a:p>
          <a:p>
            <a:pPr>
              <a:buNone/>
            </a:pPr>
            <a:endParaRPr lang="it-IT" dirty="0" smtClean="0">
              <a:latin typeface="Bradley Hand ITC" pitchFamily="66" charset="0"/>
            </a:endParaRPr>
          </a:p>
          <a:p>
            <a:pPr>
              <a:buNone/>
            </a:pPr>
            <a:endParaRPr lang="it-IT" dirty="0" smtClean="0">
              <a:latin typeface="Bradley Hand ITC" pitchFamily="66" charset="0"/>
            </a:endParaRPr>
          </a:p>
          <a:p>
            <a:pPr>
              <a:buNone/>
            </a:pPr>
            <a:endParaRPr lang="it-IT" dirty="0" smtClean="0">
              <a:latin typeface="Bradley Hand ITC" pitchFamily="66" charset="0"/>
            </a:endParaRPr>
          </a:p>
          <a:p>
            <a:pPr>
              <a:buNone/>
            </a:pPr>
            <a:endParaRPr lang="it-IT" dirty="0" smtClean="0">
              <a:latin typeface="Bradley Hand ITC" pitchFamily="66" charset="0"/>
            </a:endParaRPr>
          </a:p>
          <a:p>
            <a:pPr>
              <a:buNone/>
            </a:pPr>
            <a:endParaRPr lang="it-IT" dirty="0" smtClean="0">
              <a:latin typeface="Bradley Hand ITC" pitchFamily="66" charset="0"/>
            </a:endParaRPr>
          </a:p>
        </p:txBody>
      </p:sp>
      <p:pic>
        <p:nvPicPr>
          <p:cNvPr id="5" name="Immagine 4" descr="gty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852936"/>
            <a:ext cx="3406158" cy="3672408"/>
          </a:xfrm>
          <a:prstGeom prst="rect">
            <a:avLst/>
          </a:prstGeom>
        </p:spPr>
      </p:pic>
      <p:pic>
        <p:nvPicPr>
          <p:cNvPr id="6" name="Immagine 5" descr="hebgfj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852936"/>
            <a:ext cx="3672408" cy="3672408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0223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it-IT" sz="6000" b="1" dirty="0" smtClean="0">
                <a:latin typeface="Bradley Hand ITC" pitchFamily="66" charset="0"/>
              </a:rPr>
              <a:t>Presentazione   di Vittoria   </a:t>
            </a:r>
            <a:r>
              <a:rPr lang="it-IT" sz="6000" b="1" dirty="0" err="1" smtClean="0">
                <a:latin typeface="Bradley Hand ITC" pitchFamily="66" charset="0"/>
              </a:rPr>
              <a:t>Gisonni</a:t>
            </a:r>
            <a:endParaRPr lang="it-IT" sz="6000" b="1" dirty="0">
              <a:latin typeface="Bradley Hand ITC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2276872"/>
            <a:ext cx="7467600" cy="4197080"/>
          </a:xfrm>
        </p:spPr>
        <p:txBody>
          <a:bodyPr>
            <a:normAutofit/>
          </a:bodyPr>
          <a:lstStyle/>
          <a:p>
            <a:r>
              <a:rPr lang="it-IT" sz="4400" b="1" dirty="0" smtClean="0">
                <a:latin typeface="Bradley Hand ITC" pitchFamily="66" charset="0"/>
              </a:rPr>
              <a:t>          </a:t>
            </a:r>
            <a:r>
              <a:rPr lang="it-IT" sz="7200" b="1" dirty="0" smtClean="0">
                <a:latin typeface="Bradley Hand ITC" pitchFamily="66" charset="0"/>
              </a:rPr>
              <a:t>fine</a:t>
            </a:r>
            <a:r>
              <a:rPr lang="it-IT" sz="4400" b="1" dirty="0" smtClean="0">
                <a:latin typeface="Bradley Hand ITC" pitchFamily="66" charset="0"/>
              </a:rPr>
              <a:t> </a:t>
            </a:r>
            <a:endParaRPr lang="it-IT" sz="4400" b="1" dirty="0">
              <a:latin typeface="Bradley Hand ITC" pitchFamily="66" charset="0"/>
            </a:endParaRPr>
          </a:p>
        </p:txBody>
      </p:sp>
      <p:pic>
        <p:nvPicPr>
          <p:cNvPr id="4" name="Immagine 3" descr="immagine animat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581128"/>
            <a:ext cx="1905000" cy="184785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239</TotalTime>
  <Words>230</Words>
  <Application>Microsoft Office PowerPoint</Application>
  <PresentationFormat>Presentazione su schermo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Loggia</vt:lpstr>
      <vt:lpstr>eipass</vt:lpstr>
      <vt:lpstr>     Cos’è l’eipass</vt:lpstr>
      <vt:lpstr>             eipass</vt:lpstr>
      <vt:lpstr>Ci servirà??????</vt:lpstr>
      <vt:lpstr>         Cosa ne penso io… </vt:lpstr>
      <vt:lpstr>  Le professoresse</vt:lpstr>
      <vt:lpstr>Presentazione   di Vittoria   Gisonni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</dc:title>
  <dc:creator>classe14</dc:creator>
  <cp:lastModifiedBy>classe6</cp:lastModifiedBy>
  <cp:revision>26</cp:revision>
  <dcterms:created xsi:type="dcterms:W3CDTF">2015-10-12T08:50:09Z</dcterms:created>
  <dcterms:modified xsi:type="dcterms:W3CDTF">2016-03-08T14:14:06Z</dcterms:modified>
</cp:coreProperties>
</file>