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71" autoAdjust="0"/>
  </p:normalViewPr>
  <p:slideViewPr>
    <p:cSldViewPr snapToGrid="0">
      <p:cViewPr>
        <p:scale>
          <a:sx n="70" d="100"/>
          <a:sy n="70" d="100"/>
        </p:scale>
        <p:origin x="-66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8E16-A067-4E07-A9E9-C889D46B3823}" type="datetimeFigureOut">
              <a:rPr lang="it-IT"/>
              <a:pPr/>
              <a:t>01/03/2016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3F99-C2F4-40E2-807F-252F12350C5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493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3F99-C2F4-40E2-807F-252F12350C55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381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3F99-C2F4-40E2-807F-252F12350C55}" type="slidenum">
              <a:rPr lang="it-IT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171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3F99-C2F4-40E2-807F-252F12350C55}" type="slidenum">
              <a:rPr lang="it-IT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068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3F99-C2F4-40E2-807F-252F12350C55}" type="slidenum">
              <a:rPr lang="it-IT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206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3F99-C2F4-40E2-807F-252F12350C55}" type="slidenum">
              <a:rPr lang="it-IT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41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1571946"/>
          </a:xfrm>
        </p:spPr>
        <p:txBody>
          <a:bodyPr/>
          <a:lstStyle/>
          <a:p>
            <a:r>
              <a:rPr lang="it-IT" sz="8000" dirty="0" err="1"/>
              <a:t>Eipass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3" y="3528636"/>
            <a:ext cx="10259017" cy="32133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600" dirty="0"/>
              <a:t>un corso per imparare</a:t>
            </a:r>
            <a:r>
              <a:rPr lang="it-IT" sz="3600" dirty="0" smtClean="0"/>
              <a:t>...</a:t>
            </a:r>
          </a:p>
          <a:p>
            <a:endParaRPr lang="it-IT" sz="3600" dirty="0"/>
          </a:p>
          <a:p>
            <a:endParaRPr lang="it-IT" sz="3600" dirty="0" smtClean="0"/>
          </a:p>
          <a:p>
            <a:pPr algn="r"/>
            <a:r>
              <a:rPr lang="it-IT" dirty="0" err="1" smtClean="0">
                <a:solidFill>
                  <a:srgbClr val="0070C0"/>
                </a:solidFill>
              </a:rPr>
              <a:t>Fassio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simone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1" y="215900"/>
            <a:ext cx="4580750" cy="29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143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9417" y="0"/>
            <a:ext cx="10364451" cy="1596177"/>
          </a:xfrm>
        </p:spPr>
        <p:txBody>
          <a:bodyPr/>
          <a:lstStyle/>
          <a:p>
            <a:r>
              <a:rPr lang="it-IT" dirty="0" smtClean="0"/>
              <a:t>4° modulo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00042" y="1304101"/>
            <a:ext cx="10363826" cy="3424107"/>
          </a:xfrm>
        </p:spPr>
        <p:txBody>
          <a:bodyPr/>
          <a:lstStyle/>
          <a:p>
            <a:r>
              <a:rPr lang="it-IT" sz="2400" dirty="0" smtClean="0"/>
              <a:t>Nel quarto modulo abbiamo imparato a creare e a modificare delle presentazioni.</a:t>
            </a:r>
            <a:endParaRPr lang="it-IT" sz="2400" dirty="0"/>
          </a:p>
        </p:txBody>
      </p:sp>
      <p:sp>
        <p:nvSpPr>
          <p:cNvPr id="4" name="Inizio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1163868" y="5827594"/>
            <a:ext cx="796757" cy="7967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57" y="2818831"/>
            <a:ext cx="2476500" cy="2476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299" y="2006222"/>
            <a:ext cx="7472577" cy="44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69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5411" y="-173053"/>
            <a:ext cx="10364451" cy="1596177"/>
          </a:xfrm>
        </p:spPr>
        <p:txBody>
          <a:bodyPr/>
          <a:lstStyle/>
          <a:p>
            <a:r>
              <a:rPr lang="it-IT" dirty="0" smtClean="0"/>
              <a:t>5° modulo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54466" y="1043260"/>
            <a:ext cx="10363826" cy="342410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Nel quinto modulo abbiamo imparato i principi di comunicazione in rete.</a:t>
            </a:r>
            <a:endParaRPr lang="it-IT" sz="2400" dirty="0"/>
          </a:p>
        </p:txBody>
      </p:sp>
      <p:sp>
        <p:nvSpPr>
          <p:cNvPr id="4" name="Inizio 3">
            <a:hlinkClick r:id="" action="ppaction://hlinkshowjump?jump=nextslide" highlightClick="1"/>
            <a:hlinkHover r:id="rId2" action="ppaction://hlinksldjump"/>
          </p:cNvPr>
          <p:cNvSpPr/>
          <p:nvPr/>
        </p:nvSpPr>
        <p:spPr>
          <a:xfrm>
            <a:off x="11259403" y="6005015"/>
            <a:ext cx="742164" cy="81463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576" y="3843556"/>
            <a:ext cx="4010850" cy="30144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426" y="2074175"/>
            <a:ext cx="4395977" cy="353876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42" y="1411685"/>
            <a:ext cx="5714146" cy="25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103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27441"/>
          </a:xfrm>
        </p:spPr>
        <p:txBody>
          <a:bodyPr>
            <a:normAutofit/>
          </a:bodyPr>
          <a:lstStyle/>
          <a:p>
            <a:r>
              <a:rPr lang="it-IT" sz="20000" dirty="0" smtClean="0"/>
              <a:t>fine</a:t>
            </a:r>
            <a:endParaRPr lang="it-IT" sz="20000" dirty="0"/>
          </a:p>
        </p:txBody>
      </p:sp>
    </p:spTree>
    <p:extLst>
      <p:ext uri="{BB962C8B-B14F-4D97-AF65-F5344CB8AC3E}">
        <p14:creationId xmlns:p14="http://schemas.microsoft.com/office/powerpoint/2010/main" xmlns="" val="2859818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che cos'è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dirty="0"/>
              <a:t>EIPASS è l’acronimo di </a:t>
            </a:r>
            <a:r>
              <a:rPr lang="it-IT" sz="2800" dirty="0" err="1"/>
              <a:t>European</a:t>
            </a:r>
            <a:r>
              <a:rPr lang="it-IT" sz="2800" dirty="0"/>
              <a:t> </a:t>
            </a:r>
            <a:r>
              <a:rPr lang="it-IT" sz="2800" dirty="0" err="1"/>
              <a:t>Informatics</a:t>
            </a:r>
            <a:r>
              <a:rPr lang="it-IT" sz="2800" dirty="0"/>
              <a:t> Passport (Passaporto Europeo di Informatica), il programma internazionale di certificazione informatica erogato in esclusiva da CERTIPASS in tutto il mondo. </a:t>
            </a:r>
            <a:r>
              <a:rPr lang="it-IT" sz="2800" dirty="0" smtClean="0"/>
              <a:t>Il certificato si ottiene superando 5 esami.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511741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82773" y="277204"/>
            <a:ext cx="8689976" cy="1142164"/>
          </a:xfrm>
        </p:spPr>
        <p:txBody>
          <a:bodyPr/>
          <a:lstStyle/>
          <a:p>
            <a:r>
              <a:rPr lang="it-IT" dirty="0" smtClean="0"/>
              <a:t>Le insegnanti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37482" y="5264624"/>
            <a:ext cx="9703557" cy="1371599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/>
                </a:solidFill>
              </a:rPr>
              <a:t>Erika loggia                                           </a:t>
            </a:r>
            <a:r>
              <a:rPr lang="it-IT" sz="2800" dirty="0" err="1" smtClean="0">
                <a:solidFill>
                  <a:schemeClr val="tx1"/>
                </a:solidFill>
              </a:rPr>
              <a:t>carla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vercellone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Z:\EIPASS materiali\loggia fot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78" y="1697097"/>
            <a:ext cx="5135563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vimeocdn.com/portrait/6977366_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309" y="1671851"/>
            <a:ext cx="3474730" cy="347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76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le lezioni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dirty="0"/>
              <a:t>le lezioni dell'</a:t>
            </a:r>
            <a:r>
              <a:rPr lang="it-IT" sz="2800" dirty="0" err="1"/>
              <a:t>eipass</a:t>
            </a:r>
            <a:r>
              <a:rPr lang="it-IT" sz="2800" dirty="0"/>
              <a:t> si svolgono ogni martedì dalle 14.00 alle 16.00.</a:t>
            </a:r>
          </a:p>
        </p:txBody>
      </p:sp>
      <p:pic>
        <p:nvPicPr>
          <p:cNvPr id="1026" name="Picture 2" descr="http://www.studiogsweb.it/wp-content/uploads/2014/09/corsi-informatica-taranto-ei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960" y="3207115"/>
            <a:ext cx="60579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6386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375" y="175845"/>
            <a:ext cx="10364451" cy="926123"/>
          </a:xfrm>
        </p:spPr>
        <p:txBody>
          <a:bodyPr>
            <a:normAutofit fontScale="90000"/>
          </a:bodyPr>
          <a:lstStyle/>
          <a:p>
            <a:r>
              <a:rPr lang="it-IT" sz="4400" dirty="0"/>
              <a:t/>
            </a:r>
            <a:br>
              <a:rPr lang="it-IT" sz="4400" dirty="0"/>
            </a:br>
            <a:r>
              <a:rPr lang="it-IT" sz="5400" dirty="0"/>
              <a:t>L'ESAME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945104" y="1229926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dirty="0"/>
              <a:t>I 5 ESAMI SI SONO SVOLTI NELL'AULA D'INFORMATICA. LA PROVA D'ESAME CONSISTE NEL RISPONDERE A 20 DOMANDE, PER SUPERARLO BISOGNA RISPONDERE CORRETTAMENTE ALMENO A </a:t>
            </a:r>
            <a:r>
              <a:rPr lang="it-IT" sz="2800" dirty="0" smtClean="0"/>
              <a:t>15 DOMANDE. </a:t>
            </a:r>
            <a:endParaRPr lang="it-IT" sz="2800" dirty="0"/>
          </a:p>
        </p:txBody>
      </p:sp>
      <p:pic>
        <p:nvPicPr>
          <p:cNvPr id="2050" name="Picture 2" descr="http://www.dmcenter.it/joomla/images/0000_EIPASS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217" y="3400200"/>
            <a:ext cx="10645255" cy="32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680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i moduli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4400" y="1956796"/>
            <a:ext cx="10363200" cy="383440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it-IT" sz="6000" dirty="0">
                <a:hlinkClick r:id="rId3" action="ppaction://hlinksldjump"/>
              </a:rPr>
              <a:t>1° modulo</a:t>
            </a:r>
            <a:r>
              <a:rPr lang="it-IT" sz="6000" dirty="0"/>
              <a:t>: </a:t>
            </a:r>
            <a:r>
              <a:rPr lang="it-IT" sz="6000" dirty="0">
                <a:latin typeface="Tw Cen MT" charset="0"/>
              </a:rPr>
              <a:t>Pensiero computazionale e </a:t>
            </a:r>
            <a:r>
              <a:rPr lang="it-IT" sz="6000" dirty="0" err="1">
                <a:latin typeface="Tw Cen MT" charset="0"/>
              </a:rPr>
              <a:t>Coding</a:t>
            </a:r>
            <a:r>
              <a:rPr lang="it-IT" sz="6000" dirty="0">
                <a:latin typeface="Tw Cen MT" charset="0"/>
              </a:rPr>
              <a:t>: dal Logo allo Scratch</a:t>
            </a:r>
          </a:p>
          <a:p>
            <a:r>
              <a:rPr lang="it-IT" sz="6000" dirty="0">
                <a:hlinkClick r:id="rId4" action="ppaction://hlinksldjump"/>
              </a:rPr>
              <a:t>2°</a:t>
            </a:r>
            <a:r>
              <a:rPr lang="it-IT" sz="2400" dirty="0">
                <a:hlinkClick r:id="rId4" action="ppaction://hlinksldjump"/>
              </a:rPr>
              <a:t> </a:t>
            </a:r>
            <a:r>
              <a:rPr lang="it-IT" sz="6000" dirty="0">
                <a:latin typeface="TW Cen MT"/>
                <a:hlinkClick r:id="rId4" action="ppaction://hlinksldjump"/>
              </a:rPr>
              <a:t>MODULO</a:t>
            </a:r>
            <a:r>
              <a:rPr lang="it-IT" sz="6000" dirty="0">
                <a:latin typeface="TW Cen MT"/>
              </a:rPr>
              <a:t>: </a:t>
            </a:r>
            <a:r>
              <a:rPr lang="it-IT" sz="6000" dirty="0">
                <a:latin typeface="TW Cen MT" charset="0"/>
              </a:rPr>
              <a:t>Creazione e gestione di documenti di testo</a:t>
            </a:r>
          </a:p>
          <a:p>
            <a:r>
              <a:rPr lang="it-IT" sz="6000" dirty="0">
                <a:hlinkClick r:id="rId5" action="ppaction://hlinksldjump"/>
              </a:rPr>
              <a:t>3°</a:t>
            </a:r>
            <a:r>
              <a:rPr lang="it-IT" sz="2400" dirty="0">
                <a:hlinkClick r:id="rId5" action="ppaction://hlinksldjump"/>
              </a:rPr>
              <a:t> </a:t>
            </a:r>
            <a:r>
              <a:rPr lang="it-IT" sz="6000" dirty="0">
                <a:latin typeface="TW Cen MT"/>
                <a:hlinkClick r:id="rId5" action="ppaction://hlinksldjump"/>
              </a:rPr>
              <a:t>MODULO</a:t>
            </a:r>
            <a:r>
              <a:rPr lang="it-IT" sz="6000" dirty="0">
                <a:latin typeface="TW Cen MT"/>
              </a:rPr>
              <a:t>: </a:t>
            </a:r>
            <a:r>
              <a:rPr lang="it-IT" sz="6000" dirty="0">
                <a:latin typeface="TW Cen MT" charset="0"/>
              </a:rPr>
              <a:t>Creazione e gestione di fogli di calcolo</a:t>
            </a:r>
          </a:p>
          <a:p>
            <a:r>
              <a:rPr lang="it-IT" sz="6000" dirty="0">
                <a:hlinkClick r:id="rId6" action="ppaction://hlinksldjump"/>
              </a:rPr>
              <a:t>4°</a:t>
            </a:r>
            <a:r>
              <a:rPr lang="it-IT" sz="2400" dirty="0">
                <a:hlinkClick r:id="rId6" action="ppaction://hlinksldjump"/>
              </a:rPr>
              <a:t> </a:t>
            </a:r>
            <a:r>
              <a:rPr lang="it-IT" sz="6000" dirty="0">
                <a:latin typeface="TW Cen MT"/>
                <a:hlinkClick r:id="rId6" action="ppaction://hlinksldjump"/>
              </a:rPr>
              <a:t>MODULO</a:t>
            </a:r>
            <a:r>
              <a:rPr lang="it-IT" sz="6000" dirty="0">
                <a:latin typeface="TW Cen MT"/>
              </a:rPr>
              <a:t>: </a:t>
            </a:r>
            <a:r>
              <a:rPr lang="it-IT" sz="6000" dirty="0">
                <a:latin typeface="TW Cen MT" charset="0"/>
              </a:rPr>
              <a:t>Realizzazione di semplici presentazioni multimediali</a:t>
            </a:r>
          </a:p>
          <a:p>
            <a:r>
              <a:rPr lang="it-IT" sz="6000" dirty="0">
                <a:hlinkClick r:id="rId7" action="ppaction://hlinksldjump"/>
              </a:rPr>
              <a:t>5°</a:t>
            </a:r>
            <a:r>
              <a:rPr lang="it-IT" sz="2400" dirty="0">
                <a:hlinkClick r:id="rId7" action="ppaction://hlinksldjump"/>
              </a:rPr>
              <a:t> </a:t>
            </a:r>
            <a:r>
              <a:rPr lang="it-IT" sz="6000" dirty="0">
                <a:latin typeface="TW Cen MT" charset="0"/>
                <a:hlinkClick r:id="rId7" action="ppaction://hlinksldjump"/>
              </a:rPr>
              <a:t>MODULO</a:t>
            </a:r>
            <a:r>
              <a:rPr lang="it-IT" sz="6000" dirty="0">
                <a:latin typeface="TW Cen MT" charset="0"/>
              </a:rPr>
              <a:t>: Principi di comunicazione in rete</a:t>
            </a:r>
          </a:p>
        </p:txBody>
      </p:sp>
    </p:spTree>
    <p:extLst>
      <p:ext uri="{BB962C8B-B14F-4D97-AF65-F5344CB8AC3E}">
        <p14:creationId xmlns:p14="http://schemas.microsoft.com/office/powerpoint/2010/main" xmlns="" val="2816401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1° modulo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86478" y="1834830"/>
            <a:ext cx="10363826" cy="1426986"/>
          </a:xfrm>
        </p:spPr>
        <p:txBody>
          <a:bodyPr/>
          <a:lstStyle/>
          <a:p>
            <a:r>
              <a:rPr lang="it-IT" sz="2400" dirty="0" smtClean="0"/>
              <a:t>Nel primo modulo si imparano le basi de sulla programmazione e si impara a utilizzare </a:t>
            </a:r>
            <a:r>
              <a:rPr lang="it-IT" sz="2400" dirty="0" smtClean="0">
                <a:latin typeface="Tw Cen MT" charset="0"/>
              </a:rPr>
              <a:t>Scratch</a:t>
            </a:r>
            <a:r>
              <a:rPr lang="it-IT" sz="2400" dirty="0" smtClean="0">
                <a:solidFill>
                  <a:srgbClr val="333333"/>
                </a:solidFill>
                <a:latin typeface="Tw Cen MT" charset="0"/>
              </a:rPr>
              <a:t>.</a:t>
            </a:r>
            <a:endParaRPr lang="it-IT" sz="2400" dirty="0">
              <a:solidFill>
                <a:srgbClr val="333333"/>
              </a:solidFill>
              <a:latin typeface="Tw Cen MT" charset="0"/>
            </a:endParaRPr>
          </a:p>
          <a:p>
            <a:endParaRPr lang="it-IT" dirty="0"/>
          </a:p>
        </p:txBody>
      </p:sp>
      <p:sp>
        <p:nvSpPr>
          <p:cNvPr id="4" name="Inizio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1041039" y="5786650"/>
            <a:ext cx="837700" cy="85298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utoShape 2" descr="data:image/png;base64,iVBORw0KGgoAAAANSUhEUgAAAKoAAACdCAMAAAAT1xOlAAABblBMVEX/////pRj/gwD/hAD/pxgAAAD8/Pz/qRj09PT/gQD29vb6+vrx8fHu7u7/qxfn5+fc3Nzf39/CwsK8vLzQ0NC1tbXW1tb/9/H/vnz/lCjo6Oj/iAD/oQCKUQD/ixfS0tIAACL/zZP/xor/tWL/rVP/9eb/tG3IyMj/7dmFgoWQjpD/xoRVXGmurq7/vXT/qVn/nDlDNjTplxn/tnLYjBpfPhz/5craigBDPkP/7dX/2Lp8RwD/mzH/pU//5dL/pUT/voX/1Klua25JHgDEegBRTVFXSUMmAAD/zZ2QXh40LjRDJAL/2K7EfxthXWH/38FmaXIXCxdeNAC9exwAABQTABMQAABQNSBTJwD/xJcbLEN3ShKdYw8wOUoADzArIys5EwD/tFBDS1utaQAtDgDfmkI6JBkkKTl0eYOTf29cOBAJIT2fnaAyAwBtOQCfWgDXqHUgBABuSB//rDc1IyCuiWMAABoXGy3/zKc6IAxJblWxAAAVd0lEQVR4nO1cCXva1rY9xEjMCAFCAhwwgwQ2ZSg4xCZgwLVvsEOMhwzXN06dJn2tX0rTlzSvzf33b+0jMdjGSW8Hk37PO18ckM6wzt5rD+dIDmM3ciN/fxF/b0fP7+55eajf2Mz9GxteFNHr/n0dZ4jb+ZvW7fb9Z1j19Xq/d1xnzBn7nYs0ZX0wqEMGg3UsW/4UVtUwdCb6pE9NOb6vdo1WJZqILywkdMYivo+O7/nYsGo5mkgkolH6mWYsdgVWVT+uZUoNlbVcrqjKpLDvE1CxbI85vovLrYUFV5mxQORKCqiqypjX67l0FSLSzRJGscSVyDN3buay1U6cT1hpVFy3XCqTgzMsqer5waABGdR1+u52oo3KO8YrBLWiMycfX9SnJZ+vo9sHrdXJMyafn79htMpGrZPWarVexrXABUhdUZ15QjNN211wLdyCZlzR6K1bcUC91Kx+3DHKFbIzLN0s1/qENeZmYq8ZTTc2upjmVgIXgzHG8rXylLTAj/gC10RZZ7HAtNobpoZMaUXxA8PEE9HyBgwUCsywkGoAaTwax89bC7cWVDSTzyv/OEFrHRmI9FiGirzUiuzKOqSRW8eMSRIT266LgmEhrmie+XLT1KpZilygQSvqoNdBq5ZIQ4qhoDxDq3k0TQzYesLFB7wMFYw0Z1uIx7mBYINKnnlkyWpW5j1beXgkU4m4aESLIhQmWroPj5VC0khX6FqPmjRfSMQTlQEhQb8W3fMFlfCscALzucpYSYqGN6FeIEA3bk4W/QA57lTwxVWDDiNyTAp4mN7i6nF94KEhSl8ScOSFBNGiBTIeHxu43WHksObq9A8deHG9Y9QSwPqh3+D8Vxc4VG+4qOTkWR6qwZdqtKYosLrK4nmojQ78od5vlMFlw1SyXiauqMyXDATCQTdbj5pQab00HD5tkAwwYCLPKdJFhw9T4QqLjzdoLFqZi+P0xZiaICKwSDEYlp0zkLJKPBHvkto78UQibogsGZwwKl9xuQyaDMSyoCJYx4F7HQ4ve2MS5qUZiM7rdLM/bqgjoMQ5fHbs4lBHInagni7/iOW4kD7ckWKAqU0XBRKfEvHNRMoI4Dpzi2yA6BtPM09SotEQ70ip8VvkuiZUGCcSCuAyrOZC7AtGnMS5Y6j0mLRe5oujHpyLBBVeKjo5NIKa76fSx/0NXYUjgi8iJkLQAVSnUgxBq82FBYIamml9io1AmGdeH8u3ALXHPOCT2k93OscfBuogYUEluzapQjDRUPyNBXlAQVhOxBsDWjE11BOIPIh4Ts6oBQrTIiMtdkw/gidVwN1bt7pMDDDWROc6c4eCASf8Nx43oc7Oa7oJVXQz3eBQoRCxbIa8hGEAaosQkB6iZo9Ba4ErLqJwqHoZI9QZOVKPmRkMPWQvQV1IwEsVkfWg8+N8m2IHOQT3OBNq24QaJIcTawgFBHVWTOVQkXfr/GMnEeWsJU8zA6nLCoggJKUIptYHXSMaj8ebWFxO4YbaAEgEqh4Ak2NByfHKOos54W7xOAWUooepvfKAsyCBisGK0IAqM0aWBAFylJNVA1DzV0NlKBGi5bwOTx2UmxTb2SAOyxm1VoKPaULtJ6iOaCKykhXK8CC5GIwRnYniiJlqE+N0Ob1pvpgXUBOJJmnVnHi9giCG8Ll+XOFB+gPXaplr1eJiFrmKoM72f8bShLWZ0dK9RrfPHbazEF9A+NIbGo/60CDLawSVUJJoaOZTQhEvpfxjBNEO/qVxOipF9oUMIpkJNcEzCsfaBSgeTFjeIGKbULOJMVQ1X0l8RKuiyPQa1V5R+tHqUK98hZOPOvcxGxmbTDMlFIYVJcfDr5pBRwpEfai1gvStbgyoIAQBmlgEQQ1IYK4KIgIek6wZQDVPkggQTfRQ76Y7mlGmERAElSsiAOmlORF4xiDKl+/x4t4xeFlTkZBQS2Ix7RZfUgKtcuSzBBXjN7V0uV1B72h3NCasvl6JWlC9kpMP0awzsagA7KBdQcngCQJq9Lx8lKsg6XpHqxmtZrNSqUT73FLAEi7moPJ0jao31ijTOOvEhApxGxVfUOLd8+hGa6xwaZshX8wV3dAdWlJMk92I2vkm7xYr5sIjIG6MULkI9SNabZS0PkV8fb3Ra7Uh6jFMjKxXDIVjk2Z5Uib/1CVqD5jHWnrfBNnmP9rNgQlVCnrYejvaBFRfMOCxBkAqjIQiMU4cXed5woJKtoJRmtE2QvwVKWDA0VlfNtrtVjuFmNVsME8xJ8eIA8wsJUwVQT16GSM2xlvbVIVGaLYL/Xyp3WplrKGQGvOwU5NDJaZskNcxZG1sRZBjOmWDr4raRKPZdHdjI7+Bz+31K6F2W6h+UXVLElDQt6yhwQyIykrSS+VFt9I0CFWFzyvJcHVYPE2rq/fzKstigExX52Grnc1WVLWXNfJUZOVblcoEah39ATUU5KXjB0JF8xPn6tayVRiohRx/BQHqmWy2jRgcQuEFerXLZaPUbGaR4ZUIzaC2sWpaf5vPK8ETGhge4UrVKq12pd3KZrPcmaCqdqZcxnjZLFaC4jALbRPUiAm1UgHUYo4H4x7RZQSVzObBvotD/QgBMplMNoUYEgwg8+ptfK1VKmVaG1eGSqohqOAxopakYFJAyOhsI5sZCxpEYAHzipHJmFBpu2JBFVkddCatmhuBPkiTpQ9EHvhoMheSABUXryYAQc1ksS7a1mF6I2NolfYEKiu32xUKsjA0vNMboFqhlW3riMdZE5hhZPpmvCzhcw1fMyAAuEoGmxAAbgCoYRPqALQxoXL+SUUFladaabWQLq+KAH0MXjM07lhiHRtIQ9PaLWMKaqvVpkK0jHlJuxEE8yxBRYLQNMMooQtpCz6eqdVKJNTM52PrmXKmPSbABoiMdhGTq/1suVyi4U1XkUJhwFPRJLN+ZVztGzS+kc7rGw0tQxPpGsiGYDSCauJipXI529d5NOhkM1koWh00qDzR6wMeDvKlkgbsKTKB6M2RVjMElTl9tP/PtzNZTURJyKEewyIpDpUPH+PoVODPXO1WfRpf02qlglHSCgWttqGmgaSBfMOh6jQfDV4gFmsF0lgaH7uIN9myppujiCiM6iV012gbgp0rHSblQYcW920RWPMAV6N6nEPtZDhrABXDg6sy8hmgYuA684QCM+vVPvARRlMyKbCsiw4YJpmkqDowDCPLepqGeQ3+Ge4LS2iIHbUSxUZESV+wiMJYM7IFymyxYJjH+IFRKmXS6TTG8hLDQbTGyCdgyewGN5rpKaiXEQEyfAGiEvHOhFpIp7WOlibppLmSBpmakR5lhTTm62lE6BJnIkGtwwCZbqqmaejgKyoQnmUJJxJuEVFCL2SMmmZKrUeFu9oraSWNN0G6Jlvqol5fz8IL6+bmiKkl6AIVTegKqOlUqiTmu90PgzzB8yBba9BGg2NVuxjTqGcxMD5gpA43MFyvUCqZ5s5hfxkJSDEzinvIl7FLSpcKY0kjg2FHNoDxtEwjn8/X8SldGqglGJx0nclmUjSdWsCXLp0DeGcdWPVTvV5tpELmkXMRGJhI0RvU640e8S+tdjNAWSqkGgNTK4MSt0IBuheLwYDPi1zp9fl8UiCHTEJHA6lC2pIU/jIW9DK9Q9e4ns2+XYPHC+4sRopDxTe+sfXMOjitp3upkgnVLQdDqEKpBCU2aDQuZiog7+n5vK6rZjMqYvqlVCqllcCXsJI0jyHcvkA4qIRyAYmsV8/A3BRyEWRTaJYLY1iNeplSKuhwA2AsmH8LGvE1TYrpdtHeO/NwReuqzKsUi+BcKBgOyAjRei09GjNt0YuL6HHKxSISMMv3Cj2KtoFiULaIJTpjsizHRueiKvZA445SiJO53oFiUqle+pgPOtC0TkfjPg3DqnmyYYEsCuWELx5aWtDhCsFcOBKRJZ9TpBpF7fbSZK5Uj4KTV/J5vT4J5lWKSigcGJ1VYcdRVCbnv6LodpsPBNwXpomFlKRkVmmD7ocPde4U5gmtqtKp90DXuyVjTBrw9VIaEPnhrBQC4WKA46SZRCff3dNhdz0vmrdDuRwcO0TrkX1Ob4xTCcRWQsnYjHCNoO+mrOBxkvgitLlx+qTpY8BAMDft5qo2tmMqBcqxywHLDVUFMVJgyufcMWmqhY/4m4yQwLwxL2nMK6NXEP2CEWnmjs0nR6hBCH+oHT+D8vgCEfPYXPSGMWgwnJTlAGI/jagXOEgtQxUFkHqV5EWoolMOh8MXJhRjyYjPTeIMKMVQMAKATq/X7Rk/7yEfCoeTAck3e2sB3kYi1CJCi7SaiV4pkguFKAyHQpgzxtcTgkA1HXKLnpX8kNWxIbs0qJuijHieXNBKEjor4k8wB5Nf5B45GHr5rn5uBN5SA3AKq3SP+nu8khyIJJNJOK/XQ1NLkkyqxb1GdzDujewXlmaEVlEULyNx+2IYFH/A4ctAr+o2o4V4/qGdxwPzcKfgTIAPezxuz/jgzw3fhTFCyjiu/BYR3dwnftuzrj8q7pjpvyEFf8h7pf8A6fWK6IzkiMK5cCAgwXmdf96DxT9d4HKBJLmp0+1xf4pZcxbRM6HwjdzIjdzIjdzIjdzIjdzIjdzIjfwt5e+zpfMdzBvBRELKx+5KL4XcdSH5pOwJH8HqfX6y+sX1YfmEfFH99TRwxb293RO7/TOC6vcfCRFpxh33F4d+h832/NNvQl+TvDyy+49uvxxeOmV17r+xQez3VuYBa5bI//bb7LbVN1N2Vjbpp/QG1wH17nBe0C7JAz8Bsr/ehfYef0ny/i3/5+DIhPrZaNWEarP5bQ8E4cQ/Jat3qnSj+uNnE64sqDZ79eQX66N1wfzmeHU2b4gjeTDG51+12y6LvXq4P2+MlryY4LuM1LzyenPeIE3Zf+aYocuJRs/OftgSNv/QL+H8WeK9dzXU6iHxNFwUhM9Cr7ERVLvp+NNKvXtm1oDK54F1BNV+9P0a5Jcpyk5iqnLw78/At3wmVPurH3jVMhRej7FOhf+zrcP5Z60VE6r/B6u+Kp4dXtYqS55WX86qaa5V7vOc5NhZG13w7Fftl6Cy053b4bngm8jea+5I/q8ml4bCWKvLk6uHD4X5PjOVnlslwBRUNhxlsOoLM//TSys/2u7N96Hpym37ZajsKwuq4xX3+6KwLbGVk/lWrpEf7lpQH0zZegzVZjukOvb0sRBk0k/3Hs0LJknx1ShV+V/yC+LaNqL+rzvjyybWImOCkno6R6S+t+Niyv8vHouWBQHq9d0eJ1v/4R6naG6Psd3gtcer4sqKGUR998aWdpw8JxyBU9q/nhFUK9F+c7aH4J8TEKqCK2sTuhavBaokDx9vU1J3TpUq9pPv6e0TiQDvdhcXHatP70Be/zeTDra3BR5URWl7zxxiuLZ3LVC5bB8M3cLJFNSHTwUrGjmRDkr/9ejLf5AI5/1+b88rxULC7rWeZUnLj7+rThWAdv+rX+g3Cn3BJ2Rc7/Z7DnX33NYqGRSEveXla09cyUfvp/Yoi4vd0PL2ysr2snk05Nt+Ar2+P2/oXDG0GblunCQPTk7GUBfp9VCPDBlV/F5JOHhyOZsOT+exJXjgHyP9eWaD4CxLb86jFvhudcTVRX18UVJCH++1ecWv0v0lsmzKijDi6mJh4tHK8gHuXWXk4TVDlU2RIm9GSp28dsiUkE+Obe6uzY7xB2vbT+Zx6O78/shxGaoVAGinJcnypTPLIt1Y2742kJbk3szQ6uQYm1hyyl9WnXiSc3M+uwHfF+bmZDEzef1bOX/iTq/Rhpb3xtyNzCUAQFbe+i9GgFkBQBHGPDiY28515S3fSy/Wx1dyQuxCG0kRZOujU5jjVmD5K86BxakrF/QWEFZG9IztznXTsvIVZ0B3fEF+vBycuh84GJPXuzbnI+zlJ5RfF3vjC97c1IO13QlS9njuh+0rb+/aHMA6ca3w9vauHAgEVk63x+g8e/PWKclw/82R37445VvAz2WymSpufg6HgdBY8uUOwNoK+dn3k5ubu7nrTP1Xyu7a9unS6fuqbfHnWcXg3tqBcsX/93G94paf3+MPf06X7pzurN79n4Cl2hj/pRdhb/sad3wTiRWLxYspfFl4xjOWY/XAX93Z2Tl58VOR/+bW2jKx9aMP4f9CCW/mFCF57tL+4cPRlnXJb3c4HP7qw62trbfC5lwfrbkFFKEhYfqh+tmD0SG1/5lVZ9tJbI/me0rt5fEmKIwvBM7GDwPtO3ArbFsh/Hv1/ghrLCII147bhMr2Rvwb/ngyOpp6CKR2bFu7vV7XTmjt1RcmPun57ZOTF9eN1YIqC9Zm5H7VP0K69JCQmmVrvp5a9APrE8K3+fLEDv5et14tqOzA+nf8fPXhEu1dF78Ztyy8ptcEhOHKlwI/KrDbrvnFkBFUtmYe/P7bjFI7S+/5LnuqEPQ9v2un55aHNj/ffTnuXjfUXatE9r7kWEfvAuw8vVSzCvzFhdHDQceqEJw14F8oQ07SXqmQ+ZaqJMHasJrePwU1eSqcTD3CnANSlqSY2kM8stufQK/SPSumOnhMXRz9LyasqLBHkwPNeSCFWoesvmgCOHxbDI7VerRESvxZZfyYTzmIMOdz6+jNX91amgNSFjkorltQ/asnJ0vvRnH1KXFz8Rv1Oe1XeWSSnvNXWWwnP67MAylSj/C/IxLaHbbVd0/Nb/bqe/qw+M3qLyG2Ym5Lfb++efPszVdnczlP5QCEV8iiY7TvntIXu/3OHeutmru/nJ5ar4KKovLoj/0np39Q5P2vt6p+x6hIeXdn1QbtLo3O2h2r9+dj75kSHP7408mR+aznaOfp02c7350cLa2OsQqfOGC9VkkmA8Ih5N27pdVqdXW16vAD6yjeV3/5nLCSuL0B4ZR0yanreHi6ZJWu9urHXmq9XgnncuFwcv+ftKUeOZht9Z7w1nppwbH65DPBGhRevfpWePDKNnlq4T+691IpDl+MsX4efA2BlY7q6tTjNbv/SAjQ+d/wvsWBz4Svw7sO2/QrSnbb3aVd6xhlKEzxdf5b/+FPUy//2W0Pt+6fTTQ4fDLmwL3xqercJPCvCUVNjk7fXRnx1e5/+HXyqjGuS/afjV6vvXMoBC4+QhnzFb72wxeWXPWS+18ty9+aJn723dtZvjN8NMJqNzfbi/aj7x7M5TSIsTPr6Me/NfON3+Hb6rn3g/kbF4f7c/Ey533rIMV86/OSTM4HpuTNfA6Gik+qJht3hJn35f0HF/Rqc7ya0xnWcMtMAP5/XtFg8wGdXX0OUHNfb/GseiVUtn+4tYWsNhbbvXmdDCaF26t0/jubAIz+ix9FEW5P5M3+3H6ZRSo+eY2w+tGKX56Wub5nubw2/zd9b+T/gfwfw4UoqsqNR4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https://upload.wikimedia.org/wikipedia/commons/4/4f/Scrat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53" y="2936496"/>
            <a:ext cx="2299560" cy="21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474" y="2702255"/>
            <a:ext cx="6005995" cy="41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222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74" y="113550"/>
            <a:ext cx="10364451" cy="1596177"/>
          </a:xfrm>
        </p:spPr>
        <p:txBody>
          <a:bodyPr/>
          <a:lstStyle/>
          <a:p>
            <a:r>
              <a:rPr lang="it-IT" dirty="0" smtClean="0"/>
              <a:t>2° modulo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72831" y="1780238"/>
            <a:ext cx="10363826" cy="342410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Nel secondo modulo abbiamo imparato a creare e a modificare documenti di testo.</a:t>
            </a:r>
            <a:endParaRPr lang="it-IT" sz="2400" dirty="0"/>
          </a:p>
        </p:txBody>
      </p:sp>
      <p:sp>
        <p:nvSpPr>
          <p:cNvPr id="4" name="Inizio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1122925" y="5745707"/>
            <a:ext cx="728518" cy="8377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744" y="3332613"/>
            <a:ext cx="3250794" cy="3250794"/>
          </a:xfrm>
          <a:prstGeom prst="rect">
            <a:avLst/>
          </a:prstGeom>
        </p:spPr>
      </p:pic>
      <p:pic>
        <p:nvPicPr>
          <p:cNvPr id="4098" name="Picture 2" descr="http://www.3sulblog.com/wp-content/uploads/2009/Marzo/bilbo/Convertet_File_W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97" y="2864709"/>
            <a:ext cx="4662085" cy="37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781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09084"/>
            <a:ext cx="10364451" cy="1596177"/>
          </a:xfrm>
        </p:spPr>
        <p:txBody>
          <a:bodyPr/>
          <a:lstStyle/>
          <a:p>
            <a:r>
              <a:rPr lang="it-IT" dirty="0" smtClean="0"/>
              <a:t>3° modulo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13689" y="1471456"/>
            <a:ext cx="10363826" cy="342410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Nel terzo modulo abbiamo imparato a creare e gestire fogli di calcolo.</a:t>
            </a:r>
            <a:endParaRPr lang="it-IT" sz="2400" dirty="0"/>
          </a:p>
        </p:txBody>
      </p:sp>
      <p:sp>
        <p:nvSpPr>
          <p:cNvPr id="4" name="Inizio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1177515" y="5841241"/>
            <a:ext cx="769461" cy="82405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65" y="2933129"/>
            <a:ext cx="3924869" cy="39248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740" y="3047181"/>
            <a:ext cx="5016973" cy="36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043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TC104033925[[fn=Goccia]]</Template>
  <TotalTime>78</TotalTime>
  <Words>233</Words>
  <Application>Microsoft Office PowerPoint</Application>
  <PresentationFormat>Personalizzato</PresentationFormat>
  <Paragraphs>35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Goccia</vt:lpstr>
      <vt:lpstr>Eipass</vt:lpstr>
      <vt:lpstr>che cos'è</vt:lpstr>
      <vt:lpstr>Le insegnanti</vt:lpstr>
      <vt:lpstr>le lezioni</vt:lpstr>
      <vt:lpstr> L'ESAME</vt:lpstr>
      <vt:lpstr>i moduli</vt:lpstr>
      <vt:lpstr>1° modulo</vt:lpstr>
      <vt:lpstr>2° modulo</vt:lpstr>
      <vt:lpstr>3° modulo</vt:lpstr>
      <vt:lpstr>4° modulo</vt:lpstr>
      <vt:lpstr>5° modulo</vt:lpstr>
      <vt:lpstr>fine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classe17</cp:lastModifiedBy>
  <cp:revision>13</cp:revision>
  <dcterms:created xsi:type="dcterms:W3CDTF">2013-08-01T12:31:50Z</dcterms:created>
  <dcterms:modified xsi:type="dcterms:W3CDTF">2016-03-01T13:17:01Z</dcterms:modified>
</cp:coreProperties>
</file>