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2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23622-5DA8-4DDD-96F4-CB1CEA0B1718}" type="datetimeFigureOut">
              <a:rPr lang="it-IT" smtClean="0"/>
              <a:t>25/02/2016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42A0C-9A2F-41CF-A1D9-30D4A998FBE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23622-5DA8-4DDD-96F4-CB1CEA0B1718}" type="datetimeFigureOut">
              <a:rPr lang="it-IT" smtClean="0"/>
              <a:t>25/02/2016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42A0C-9A2F-41CF-A1D9-30D4A998FBE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23622-5DA8-4DDD-96F4-CB1CEA0B1718}" type="datetimeFigureOut">
              <a:rPr lang="it-IT" smtClean="0"/>
              <a:t>25/02/2016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42A0C-9A2F-41CF-A1D9-30D4A998FBE1}" type="slidenum">
              <a:rPr lang="it-IT" smtClean="0"/>
              <a:t>‹N›</a:t>
            </a:fld>
            <a:endParaRPr lang="it-IT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23622-5DA8-4DDD-96F4-CB1CEA0B1718}" type="datetimeFigureOut">
              <a:rPr lang="it-IT" smtClean="0"/>
              <a:t>25/02/2016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42A0C-9A2F-41CF-A1D9-30D4A998FBE1}" type="slidenum">
              <a:rPr lang="it-IT" smtClean="0"/>
              <a:t>‹N›</a:t>
            </a:fld>
            <a:endParaRPr lang="it-IT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23622-5DA8-4DDD-96F4-CB1CEA0B1718}" type="datetimeFigureOut">
              <a:rPr lang="it-IT" smtClean="0"/>
              <a:t>25/02/2016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42A0C-9A2F-41CF-A1D9-30D4A998FBE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23622-5DA8-4DDD-96F4-CB1CEA0B1718}" type="datetimeFigureOut">
              <a:rPr lang="it-IT" smtClean="0"/>
              <a:t>25/02/2016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42A0C-9A2F-41CF-A1D9-30D4A998FBE1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23622-5DA8-4DDD-96F4-CB1CEA0B1718}" type="datetimeFigureOut">
              <a:rPr lang="it-IT" smtClean="0"/>
              <a:t>25/02/2016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42A0C-9A2F-41CF-A1D9-30D4A998FBE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23622-5DA8-4DDD-96F4-CB1CEA0B1718}" type="datetimeFigureOut">
              <a:rPr lang="it-IT" smtClean="0"/>
              <a:t>25/02/2016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42A0C-9A2F-41CF-A1D9-30D4A998FBE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23622-5DA8-4DDD-96F4-CB1CEA0B1718}" type="datetimeFigureOut">
              <a:rPr lang="it-IT" smtClean="0"/>
              <a:t>25/02/2016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42A0C-9A2F-41CF-A1D9-30D4A998FBE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23622-5DA8-4DDD-96F4-CB1CEA0B1718}" type="datetimeFigureOut">
              <a:rPr lang="it-IT" smtClean="0"/>
              <a:t>25/02/2016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42A0C-9A2F-41CF-A1D9-30D4A998FBE1}" type="slidenum">
              <a:rPr lang="it-IT" smtClean="0"/>
              <a:t>‹N›</a:t>
            </a:fld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23622-5DA8-4DDD-96F4-CB1CEA0B1718}" type="datetimeFigureOut">
              <a:rPr lang="it-IT" smtClean="0"/>
              <a:t>25/02/2016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42A0C-9A2F-41CF-A1D9-30D4A998FBE1}" type="slidenum">
              <a:rPr lang="it-IT" smtClean="0"/>
              <a:t>‹N›</a:t>
            </a:fld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6423622-5DA8-4DDD-96F4-CB1CEA0B1718}" type="datetimeFigureOut">
              <a:rPr lang="it-IT" smtClean="0"/>
              <a:t>25/02/2016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9642A0C-9A2F-41CF-A1D9-30D4A998FBE1}" type="slidenum">
              <a:rPr lang="it-IT" smtClean="0"/>
              <a:t>‹N›</a:t>
            </a:fld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it/url?sa=i&amp;rct=j&amp;q=&amp;esrc=s&amp;source=images&amp;cd=&amp;cad=rja&amp;uact=8&amp;ved=0ahUKEwjEsJq48ZDLAhUFVRQKHflNBZAQjRwIBw&amp;url=http://www.assiform.com/course/certificazione-eipass/&amp;psig=AFQjCNGtPXdmEbYi9rpgAKaIijBMvrsllQ&amp;ust=1456419996696794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0"/>
            <a:ext cx="7543800" cy="2152650"/>
          </a:xfrm>
        </p:spPr>
        <p:txBody>
          <a:bodyPr>
            <a:normAutofit/>
          </a:bodyPr>
          <a:lstStyle/>
          <a:p>
            <a:pPr algn="ctr"/>
            <a:r>
              <a:rPr lang="it-IT" sz="6600" dirty="0" smtClean="0"/>
              <a:t>EIPASS</a:t>
            </a:r>
            <a:endParaRPr lang="it-IT" sz="6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75656" y="2060848"/>
            <a:ext cx="6172200" cy="685800"/>
          </a:xfrm>
        </p:spPr>
        <p:txBody>
          <a:bodyPr>
            <a:normAutofit/>
          </a:bodyPr>
          <a:lstStyle/>
          <a:p>
            <a:r>
              <a:rPr lang="it-IT" sz="2800" dirty="0" smtClean="0"/>
              <a:t>Un corso per imparare</a:t>
            </a:r>
            <a:endParaRPr lang="it-IT" sz="2800" dirty="0"/>
          </a:p>
        </p:txBody>
      </p:sp>
      <p:pic>
        <p:nvPicPr>
          <p:cNvPr id="1026" name="Picture 2" descr="http://www.assiform.com/wp-content/uploads/2015/07/logo_eipass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708919"/>
            <a:ext cx="6574928" cy="3840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3023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780108"/>
          </a:xfrm>
        </p:spPr>
        <p:txBody>
          <a:bodyPr>
            <a:normAutofit/>
          </a:bodyPr>
          <a:lstStyle/>
          <a:p>
            <a:r>
              <a:rPr lang="it-IT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Gli Esami</a:t>
            </a:r>
            <a:endParaRPr lang="it-IT" sz="6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3648" y="1988840"/>
            <a:ext cx="6400800" cy="1656184"/>
          </a:xfrm>
        </p:spPr>
        <p:txBody>
          <a:bodyPr>
            <a:normAutofit fontScale="70000" lnSpcReduction="20000"/>
          </a:bodyPr>
          <a:lstStyle/>
          <a:p>
            <a:pPr lvl="1" algn="l"/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>
                <a:solidFill>
                  <a:srgbClr val="FF0000"/>
                </a:solidFill>
              </a:rPr>
              <a:t>Pensiero computazionale.</a:t>
            </a:r>
          </a:p>
          <a:p>
            <a:pPr lvl="1" algn="l"/>
            <a:r>
              <a:rPr lang="it-IT" dirty="0">
                <a:solidFill>
                  <a:srgbClr val="FF0000"/>
                </a:solidFill>
              </a:rPr>
              <a:t>Creazione e gestioni di un foglio di testo.</a:t>
            </a:r>
          </a:p>
          <a:p>
            <a:pPr lvl="1" algn="l"/>
            <a:r>
              <a:rPr lang="it-IT" dirty="0">
                <a:solidFill>
                  <a:srgbClr val="FF0000"/>
                </a:solidFill>
              </a:rPr>
              <a:t>Creazione e gestione di un foglio di calcolo.</a:t>
            </a:r>
          </a:p>
          <a:p>
            <a:pPr lvl="1" algn="l"/>
            <a:r>
              <a:rPr lang="it-IT" dirty="0">
                <a:solidFill>
                  <a:srgbClr val="FF0000"/>
                </a:solidFill>
              </a:rPr>
              <a:t>Creazione e gestione di una presentazione.</a:t>
            </a:r>
          </a:p>
          <a:p>
            <a:pPr lvl="1" algn="l"/>
            <a:r>
              <a:rPr lang="it-IT" dirty="0">
                <a:solidFill>
                  <a:srgbClr val="FF0000"/>
                </a:solidFill>
              </a:rPr>
              <a:t>Principi di comunicazione in rete.</a:t>
            </a:r>
          </a:p>
          <a:p>
            <a:pPr lvl="1" algn="l"/>
            <a:r>
              <a:rPr lang="it-IT" dirty="0" err="1">
                <a:solidFill>
                  <a:srgbClr val="FF0000"/>
                </a:solidFill>
              </a:rPr>
              <a:t>Uando</a:t>
            </a:r>
            <a:r>
              <a:rPr lang="it-IT" dirty="0" err="1" smtClean="0">
                <a:solidFill>
                  <a:srgbClr val="FF0000"/>
                </a:solidFill>
              </a:rPr>
              <a:t>vi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>
                <a:solidFill>
                  <a:srgbClr val="FF0000"/>
                </a:solidFill>
              </a:rPr>
              <a:t>inizierà </a:t>
            </a:r>
            <a:r>
              <a:rPr lang="it-IT" dirty="0" err="1" smtClean="0">
                <a:solidFill>
                  <a:srgbClr val="FF0000"/>
                </a:solidFill>
              </a:rPr>
              <a:t>eipass</a:t>
            </a:r>
            <a:r>
              <a:rPr lang="it-IT" dirty="0" smtClean="0">
                <a:solidFill>
                  <a:srgbClr val="FF0000"/>
                </a:solidFill>
              </a:rPr>
              <a:t> vi verranno assegnati </a:t>
            </a:r>
            <a:r>
              <a:rPr lang="it-IT" dirty="0" err="1" smtClean="0">
                <a:solidFill>
                  <a:srgbClr val="FF0000"/>
                </a:solidFill>
              </a:rPr>
              <a:t>cinue</a:t>
            </a:r>
            <a:r>
              <a:rPr lang="it-IT" dirty="0" smtClean="0">
                <a:solidFill>
                  <a:srgbClr val="FF0000"/>
                </a:solidFill>
              </a:rPr>
              <a:t> crediti che vi serviranno per affrontare gli esami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717032"/>
            <a:ext cx="5048250" cy="2710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ccia a destra 7">
            <a:hlinkClick r:id="rId3" action="ppaction://hlinksldjump"/>
          </p:cNvPr>
          <p:cNvSpPr/>
          <p:nvPr/>
        </p:nvSpPr>
        <p:spPr>
          <a:xfrm>
            <a:off x="7596336" y="5072062"/>
            <a:ext cx="864096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a sinistra 8">
            <a:hlinkClick r:id="rId4" action="ppaction://hlinksldjump"/>
          </p:cNvPr>
          <p:cNvSpPr/>
          <p:nvPr/>
        </p:nvSpPr>
        <p:spPr>
          <a:xfrm>
            <a:off x="5364088" y="5072062"/>
            <a:ext cx="864096" cy="7920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1476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 smtClean="0"/>
              <a:t>Eipass</a:t>
            </a:r>
            <a:r>
              <a:rPr lang="it-IT" dirty="0" smtClean="0"/>
              <a:t> è stato un corso dove ho imparato a crescere e a utilizzare </a:t>
            </a:r>
            <a:r>
              <a:rPr lang="it-IT" dirty="0" smtClean="0"/>
              <a:t>in modo </a:t>
            </a:r>
            <a:r>
              <a:rPr lang="it-IT" dirty="0" smtClean="0"/>
              <a:t>corretto i computer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Mie Impressioni</a:t>
            </a:r>
            <a:endParaRPr lang="it-I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645024"/>
            <a:ext cx="4104456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agina iniziale 3">
            <a:hlinkClick r:id="" action="ppaction://hlinkshowjump?jump=firstslide" highlightClick="1"/>
          </p:cNvPr>
          <p:cNvSpPr/>
          <p:nvPr/>
        </p:nvSpPr>
        <p:spPr>
          <a:xfrm>
            <a:off x="323528" y="5877272"/>
            <a:ext cx="720080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a destra 4">
            <a:hlinkClick r:id="rId3" action="ppaction://hlinksldjump"/>
          </p:cNvPr>
          <p:cNvSpPr/>
          <p:nvPr/>
        </p:nvSpPr>
        <p:spPr>
          <a:xfrm>
            <a:off x="7236296" y="5157192"/>
            <a:ext cx="936104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3272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Mi sono trovato bene con tutti i miei amici e lo consiglio a tutti coloro che vorrebbero </a:t>
            </a:r>
            <a:r>
              <a:rPr lang="it-IT" dirty="0" smtClean="0"/>
              <a:t>vivere</a:t>
            </a:r>
            <a:r>
              <a:rPr lang="it-IT" dirty="0" smtClean="0"/>
              <a:t> </a:t>
            </a:r>
            <a:r>
              <a:rPr lang="it-IT" dirty="0" smtClean="0"/>
              <a:t>una bella esperienza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Miei Compagni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4191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772400" cy="1780108"/>
          </a:xfrm>
        </p:spPr>
        <p:txBody>
          <a:bodyPr>
            <a:noAutofit/>
          </a:bodyPr>
          <a:lstStyle/>
          <a:p>
            <a:r>
              <a:rPr lang="it-IT" sz="6600" dirty="0" smtClean="0"/>
              <a:t>PIETRO</a:t>
            </a:r>
            <a:br>
              <a:rPr lang="it-IT" sz="6600" dirty="0" smtClean="0"/>
            </a:br>
            <a:r>
              <a:rPr lang="it-IT" sz="6600" dirty="0" smtClean="0"/>
              <a:t>FINE</a:t>
            </a:r>
            <a:endParaRPr lang="it-IT" sz="6600" dirty="0"/>
          </a:p>
        </p:txBody>
      </p:sp>
    </p:spTree>
    <p:extLst>
      <p:ext uri="{BB962C8B-B14F-4D97-AF65-F5344CB8AC3E}">
        <p14:creationId xmlns:p14="http://schemas.microsoft.com/office/powerpoint/2010/main" val="3270963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nde">
  <a:themeElements>
    <a:clrScheme name="Onde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nde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nde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283</TotalTime>
  <Words>103</Words>
  <Application>Microsoft Office PowerPoint</Application>
  <PresentationFormat>Presentazione su schermo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Onde</vt:lpstr>
      <vt:lpstr>EIPASS</vt:lpstr>
      <vt:lpstr>Gli Esami</vt:lpstr>
      <vt:lpstr>Le Mie Impressioni</vt:lpstr>
      <vt:lpstr>I Miei Compagni</vt:lpstr>
      <vt:lpstr>PIETRO FINE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Umberto</dc:creator>
  <cp:lastModifiedBy>Umberto</cp:lastModifiedBy>
  <cp:revision>9</cp:revision>
  <dcterms:created xsi:type="dcterms:W3CDTF">2016-02-24T16:49:57Z</dcterms:created>
  <dcterms:modified xsi:type="dcterms:W3CDTF">2016-02-25T16:47:25Z</dcterms:modified>
</cp:coreProperties>
</file>