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15D8-E7EB-402E-A776-A4332AAB7E47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36DD-312D-4CB3-863D-8CC46E0295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36DD-312D-4CB3-863D-8CC46E02954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4AB484-AB92-4716-A48D-1798D1E6AD7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83CD-E0E7-4009-AF02-5A6D856ED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EIPASS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Sofia Carlino</a:t>
            </a:r>
            <a:endParaRPr lang="it-IT" dirty="0"/>
          </a:p>
        </p:txBody>
      </p:sp>
      <p:pic>
        <p:nvPicPr>
          <p:cNvPr id="14340" name="Picture 4" descr="http://www.fondazioneitsbact.gov.it/wp-content/uploads/2014/11/omino-ei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024336" cy="2520280"/>
          </a:xfrm>
          <a:prstGeom prst="rect">
            <a:avLst/>
          </a:prstGeom>
          <a:noFill/>
        </p:spPr>
      </p:pic>
      <p:pic>
        <p:nvPicPr>
          <p:cNvPr id="6" name="Immagine 5" descr="eipass jun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62" y="476672"/>
            <a:ext cx="3567217" cy="1800200"/>
          </a:xfrm>
          <a:prstGeom prst="rect">
            <a:avLst/>
          </a:prstGeom>
        </p:spPr>
      </p:pic>
      <p:pic>
        <p:nvPicPr>
          <p:cNvPr id="18434" name="Picture 2" descr="http://www.petslovers.it/wp-content/uploads/2015/08/large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8438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Modulo 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Creazione e gestione di documenti di testo.</a:t>
            </a:r>
            <a:endParaRPr lang="it-IT" dirty="0"/>
          </a:p>
        </p:txBody>
      </p:sp>
      <p:pic>
        <p:nvPicPr>
          <p:cNvPr id="50178" name="Picture 2" descr="http://www.pcprimipassi.altervista.org/joomla/images/stories/9349-talwayseb-word200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2438400" cy="2438400"/>
          </a:xfrm>
          <a:prstGeom prst="rect">
            <a:avLst/>
          </a:prstGeom>
          <a:noFill/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2123728" y="465313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Modulo 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Creazione e gestione dei fogli di calcolo.</a:t>
            </a:r>
            <a:endParaRPr lang="it-IT" dirty="0"/>
          </a:p>
        </p:txBody>
      </p:sp>
      <p:pic>
        <p:nvPicPr>
          <p:cNvPr id="49154" name="Picture 2" descr="http://joomlaboy.com/images/Microsoft_Excel_Ic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2808312" cy="2700198"/>
          </a:xfrm>
          <a:prstGeom prst="rect">
            <a:avLst/>
          </a:prstGeom>
          <a:noFill/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2123728" y="465313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Modulo 4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Realizzazione di semplici presentazioni multimediali.</a:t>
            </a:r>
            <a:endParaRPr lang="it-IT" dirty="0"/>
          </a:p>
        </p:txBody>
      </p:sp>
      <p:pic>
        <p:nvPicPr>
          <p:cNvPr id="48130" name="Picture 2" descr="http://www.e-cons.it/wp-content/uploads/2012/11/powerpoint_lo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1"/>
            <a:ext cx="2880320" cy="2880321"/>
          </a:xfrm>
          <a:prstGeom prst="rect">
            <a:avLst/>
          </a:prstGeom>
          <a:noFill/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2123728" y="465313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Modulo 5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Principi di comunicazione di rete.</a:t>
            </a:r>
            <a:endParaRPr lang="it-IT" dirty="0"/>
          </a:p>
        </p:txBody>
      </p:sp>
      <p:pic>
        <p:nvPicPr>
          <p:cNvPr id="47106" name="Picture 2" descr="https://aclilimbiate.files.wordpress.com/2013/04/nodi_rete_h2b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6700" dirty="0" smtClean="0"/>
              <a:t/>
            </a:r>
            <a:br>
              <a:rPr lang="it-IT" sz="6700" dirty="0" smtClean="0"/>
            </a:br>
            <a:r>
              <a:rPr lang="it-IT" sz="6700" dirty="0" smtClean="0"/>
              <a:t>E se non supero l’esame?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4904"/>
            <a:ext cx="2367707" cy="236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Nessun problema!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Si può rifare</a:t>
            </a:r>
            <a:endParaRPr lang="it-IT" dirty="0"/>
          </a:p>
        </p:txBody>
      </p:sp>
      <p:pic>
        <p:nvPicPr>
          <p:cNvPr id="4" name="Immagine 3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48107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Perché è molto</a:t>
            </a:r>
          </a:p>
          <a:p>
            <a:pPr algn="ctr">
              <a:buNone/>
            </a:pPr>
            <a:r>
              <a:rPr lang="it-IT" dirty="0" smtClean="0"/>
              <a:t>DIVERTENTE</a:t>
            </a:r>
          </a:p>
          <a:p>
            <a:pPr algn="ctr">
              <a:buNone/>
            </a:pPr>
            <a:r>
              <a:rPr lang="it-IT" dirty="0" smtClean="0"/>
              <a:t>ISTRUTTIVO</a:t>
            </a: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E soprattutto …</a:t>
            </a:r>
          </a:p>
          <a:p>
            <a:pPr algn="ctr">
              <a:buNone/>
            </a:pPr>
            <a:r>
              <a:rPr lang="it-IT" dirty="0" smtClean="0"/>
              <a:t>UN’ ESPERIENZA FANTASTICA!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Perché ve lo consiglio?</a:t>
            </a:r>
            <a:endParaRPr lang="it-IT" dirty="0"/>
          </a:p>
        </p:txBody>
      </p:sp>
      <p:pic>
        <p:nvPicPr>
          <p:cNvPr id="4" name="Immagine 3" descr="omino-ro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292309"/>
            <a:ext cx="2520280" cy="2565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03140" cy="30963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342584" cy="2030383"/>
          </a:xfrm>
        </p:spPr>
        <p:txBody>
          <a:bodyPr/>
          <a:lstStyle/>
          <a:p>
            <a:pPr algn="l"/>
            <a:r>
              <a:rPr lang="it-IT" dirty="0" smtClean="0"/>
              <a:t>         </a:t>
            </a:r>
            <a:r>
              <a:rPr lang="it-IT" sz="6000" dirty="0" smtClean="0"/>
              <a:t>FINE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Cos’è?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E’ un corso di informatica.</a:t>
            </a:r>
            <a:endParaRPr lang="it-IT" dirty="0"/>
          </a:p>
        </p:txBody>
      </p:sp>
      <p:pic>
        <p:nvPicPr>
          <p:cNvPr id="32770" name="Picture 2" descr="http://www.ellesseformazione.it/wp-content/uploads/2015/09/informa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464496" cy="3393017"/>
          </a:xfrm>
          <a:prstGeom prst="rect">
            <a:avLst/>
          </a:prstGeom>
          <a:noFill/>
        </p:spPr>
      </p:pic>
      <p:pic>
        <p:nvPicPr>
          <p:cNvPr id="6" name="Immagine 5" descr="omino_punto_interrogativ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2160240" cy="439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Qual è il suo scopo?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Serve a perfezionare le proprie capacità </a:t>
            </a:r>
            <a:r>
              <a:rPr lang="it-IT" dirty="0" smtClean="0"/>
              <a:t>di</a:t>
            </a:r>
            <a:r>
              <a:rPr lang="it-IT" dirty="0" smtClean="0"/>
              <a:t> </a:t>
            </a:r>
            <a:r>
              <a:rPr lang="it-IT" dirty="0" smtClean="0"/>
              <a:t>l’informatica.</a:t>
            </a:r>
            <a:endParaRPr lang="it-IT" dirty="0"/>
          </a:p>
        </p:txBody>
      </p:sp>
      <p:pic>
        <p:nvPicPr>
          <p:cNvPr id="31745" name="Picture 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2376264" cy="2425870"/>
          </a:xfrm>
          <a:prstGeom prst="rect">
            <a:avLst/>
          </a:prstGeom>
          <a:noFill/>
        </p:spPr>
      </p:pic>
      <p:pic>
        <p:nvPicPr>
          <p:cNvPr id="7" name="Immagine 6" descr="lib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395684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Insegnanti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Erika Loggia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smtClean="0"/>
              <a:t>Carla </a:t>
            </a:r>
            <a:r>
              <a:rPr lang="it-IT" dirty="0" err="1" smtClean="0"/>
              <a:t>Vercellone</a:t>
            </a:r>
            <a:endParaRPr lang="it-IT" dirty="0"/>
          </a:p>
        </p:txBody>
      </p:sp>
      <p:pic>
        <p:nvPicPr>
          <p:cNvPr id="9" name="Segnaposto contenuto 8" descr="logg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10" name="Segnaposto contenuto 9" descr="vercellon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99025" y="1510506"/>
            <a:ext cx="3533775" cy="3810000"/>
          </a:xfrm>
        </p:spPr>
      </p:pic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232248" cy="19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Esaminatori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Sandro Grippo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smtClean="0"/>
              <a:t>Claudia Francese</a:t>
            </a:r>
            <a:endParaRPr lang="it-IT" dirty="0"/>
          </a:p>
        </p:txBody>
      </p:sp>
      <p:pic>
        <p:nvPicPr>
          <p:cNvPr id="8" name="Segnaposto contenuto 7" descr="smile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1800200" cy="1825555"/>
          </a:xfrm>
        </p:spPr>
      </p:pic>
      <p:pic>
        <p:nvPicPr>
          <p:cNvPr id="7" name="Segnaposto contenuto 6" descr="foto gripp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041775" cy="3031331"/>
          </a:xfrm>
        </p:spPr>
      </p:pic>
      <p:pic>
        <p:nvPicPr>
          <p:cNvPr id="10" name="Immagine 9" descr="Immag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24744"/>
            <a:ext cx="3240360" cy="407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Orari lezione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Pranzo: a casa o a </a:t>
            </a:r>
            <a:r>
              <a:rPr lang="it-IT" dirty="0" smtClean="0"/>
              <a:t>scuola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Inizio: ore 14.00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Fine: ore 16.00</a:t>
            </a:r>
            <a:endParaRPr lang="it-IT" dirty="0"/>
          </a:p>
        </p:txBody>
      </p:sp>
      <p:pic>
        <p:nvPicPr>
          <p:cNvPr id="1026" name="Picture 2" descr="C:\Users\classe13\AppData\Local\Microsoft\Windows\Temporary Internet Files\Content.IE5\B8TA24XM\orar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5112568" cy="2436991"/>
          </a:xfrm>
          <a:prstGeom prst="rect">
            <a:avLst/>
          </a:prstGeom>
          <a:noFill/>
        </p:spPr>
      </p:pic>
      <p:pic>
        <p:nvPicPr>
          <p:cNvPr id="6" name="Immagine 5" descr="orologio top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2443708" cy="244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Lezioni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pPr algn="l"/>
            <a:r>
              <a:rPr lang="it-IT" dirty="0" smtClean="0"/>
              <a:t>Ci sono due lezioni per ogni modulo,</a:t>
            </a:r>
          </a:p>
          <a:p>
            <a:pPr algn="l"/>
            <a:r>
              <a:rPr lang="it-IT" dirty="0" smtClean="0"/>
              <a:t>ma sono molto divertenti!</a:t>
            </a:r>
          </a:p>
          <a:p>
            <a:endParaRPr lang="it-IT" dirty="0"/>
          </a:p>
        </p:txBody>
      </p:sp>
      <p:pic>
        <p:nvPicPr>
          <p:cNvPr id="7" name="Immagine 6" descr="collegament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520280" cy="2520280"/>
          </a:xfrm>
          <a:prstGeom prst="rect">
            <a:avLst/>
          </a:prstGeom>
        </p:spPr>
      </p:pic>
      <p:pic>
        <p:nvPicPr>
          <p:cNvPr id="8" name="Immagine 7" descr="c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4039417" cy="2664296"/>
          </a:xfrm>
          <a:prstGeom prst="rect">
            <a:avLst/>
          </a:prstGeom>
        </p:spPr>
      </p:pic>
      <p:pic>
        <p:nvPicPr>
          <p:cNvPr id="9" name="Immagine 8" descr="emotion feli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149080"/>
            <a:ext cx="3023291" cy="208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Ci sono 5 moduli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Moduli</a:t>
            </a:r>
            <a:endParaRPr lang="it-IT" dirty="0"/>
          </a:p>
        </p:txBody>
      </p:sp>
      <p:sp>
        <p:nvSpPr>
          <p:cNvPr id="4" name="Documento 3">
            <a:hlinkClick r:id="rId3" action="ppaction://hlinksldjump" highlightClick="1"/>
          </p:cNvPr>
          <p:cNvSpPr/>
          <p:nvPr/>
        </p:nvSpPr>
        <p:spPr>
          <a:xfrm>
            <a:off x="1115616" y="2564904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Documento 4">
            <a:hlinkClick r:id="rId4" action="ppaction://hlinksldjump" highlightClick="1"/>
          </p:cNvPr>
          <p:cNvSpPr/>
          <p:nvPr/>
        </p:nvSpPr>
        <p:spPr>
          <a:xfrm>
            <a:off x="2699792" y="2564904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cumento 5">
            <a:hlinkClick r:id="rId5" action="ppaction://hlinksldjump" highlightClick="1"/>
          </p:cNvPr>
          <p:cNvSpPr/>
          <p:nvPr/>
        </p:nvSpPr>
        <p:spPr>
          <a:xfrm>
            <a:off x="4355976" y="2564904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cumento 6">
            <a:hlinkClick r:id="rId6" action="ppaction://hlinksldjump" highlightClick="1"/>
          </p:cNvPr>
          <p:cNvSpPr/>
          <p:nvPr/>
        </p:nvSpPr>
        <p:spPr>
          <a:xfrm>
            <a:off x="6012160" y="2564904"/>
            <a:ext cx="648072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cumento 8">
            <a:hlinkClick r:id="rId7" action="ppaction://hlinksldjump" highlightClick="1"/>
          </p:cNvPr>
          <p:cNvSpPr/>
          <p:nvPr/>
        </p:nvSpPr>
        <p:spPr>
          <a:xfrm>
            <a:off x="7524328" y="2564904"/>
            <a:ext cx="720080" cy="7200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084" name="Picture 4" descr="C:\Users\classe13\AppData\Local\Microsoft\Windows\Temporary Internet Files\Content.IE5\B8TA24XM\help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381284"/>
            <a:ext cx="5184576" cy="347671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043608" y="357301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  <a:r>
              <a:rPr lang="it-IT" b="1" dirty="0" smtClean="0"/>
              <a:t>1                   2                     3                    4                    5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Modulo 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Pensiero computazionale e </a:t>
            </a:r>
            <a:r>
              <a:rPr lang="it-IT" dirty="0" err="1" smtClean="0"/>
              <a:t>Coding</a:t>
            </a:r>
            <a:r>
              <a:rPr lang="it-IT" dirty="0" smtClean="0"/>
              <a:t>: dal Logo allo Scratch.</a:t>
            </a:r>
            <a:endParaRPr lang="it-IT" dirty="0"/>
          </a:p>
        </p:txBody>
      </p:sp>
      <p:pic>
        <p:nvPicPr>
          <p:cNvPr id="51202" name="Picture 2" descr="https://upload.wikimedia.org/wikipedia/commons/4/4f/Scratc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2880685" cy="2664296"/>
          </a:xfrm>
          <a:prstGeom prst="rect">
            <a:avLst/>
          </a:prstGeom>
          <a:noFill/>
        </p:spPr>
      </p:pic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2123728" y="4653136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</TotalTime>
  <Words>155</Words>
  <Application>Microsoft Office PowerPoint</Application>
  <PresentationFormat>Presentazione su schermo (4:3)</PresentationFormat>
  <Paragraphs>45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Viale</vt:lpstr>
      <vt:lpstr>EIPASS</vt:lpstr>
      <vt:lpstr>Cos’è?</vt:lpstr>
      <vt:lpstr>Qual è il suo scopo?</vt:lpstr>
      <vt:lpstr>Insegnanti</vt:lpstr>
      <vt:lpstr>Esaminatori</vt:lpstr>
      <vt:lpstr>Orari lezione</vt:lpstr>
      <vt:lpstr>Lezioni</vt:lpstr>
      <vt:lpstr>Moduli</vt:lpstr>
      <vt:lpstr>Modulo 1</vt:lpstr>
      <vt:lpstr>Modulo 2</vt:lpstr>
      <vt:lpstr>Modulo 3</vt:lpstr>
      <vt:lpstr>Modulo 4</vt:lpstr>
      <vt:lpstr>Modulo 5</vt:lpstr>
      <vt:lpstr> E se non supero l’esame?</vt:lpstr>
      <vt:lpstr>Nessun problema!</vt:lpstr>
      <vt:lpstr>Perché ve lo consiglio?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EIPASS</dc:title>
  <dc:creator>classe13</dc:creator>
  <cp:lastModifiedBy>classe13</cp:lastModifiedBy>
  <cp:revision>28</cp:revision>
  <dcterms:created xsi:type="dcterms:W3CDTF">2016-02-02T13:32:55Z</dcterms:created>
  <dcterms:modified xsi:type="dcterms:W3CDTF">2016-03-01T14:03:44Z</dcterms:modified>
</cp:coreProperties>
</file>