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0D6A1-709B-4FAE-9217-9C5E8E2C3B01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64AB4-2015-47EC-B632-3DD87D07395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64AB4-2015-47EC-B632-3DD87D07395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6A220C-AFB6-435D-9083-93E0968714BE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CCE35-12B1-4A83-B45C-76C91E2BCF2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</a:t>
            </a:r>
            <a:endParaRPr lang="it-IT" dirty="0">
              <a:solidFill>
                <a:schemeClr val="tx2">
                  <a:lumMod val="40000"/>
                  <a:lumOff val="60000"/>
                </a:schemeClr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457200" y="4941167"/>
            <a:ext cx="4038600" cy="141375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          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4427984" y="191683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3316" name="AutoShape 4" descr="Risultati immagini per m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18" name="AutoShape 6" descr="Risultati immagini per m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20" name="AutoShape 8" descr="Risultati immagini per m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22" name="AutoShape 10" descr="Risultati immagini per m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24" name="AutoShape 12" descr="Risultati immagini per m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3326" name="Picture 14" descr="http://www.stetoscopio.net/wp-content/uploads/2011/07/man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00808"/>
            <a:ext cx="5715000" cy="4352926"/>
          </a:xfrm>
          <a:prstGeom prst="rect">
            <a:avLst/>
          </a:prstGeom>
          <a:noFill/>
        </p:spPr>
      </p:pic>
      <p:pic>
        <p:nvPicPr>
          <p:cNvPr id="13330" name="Picture 18" descr="http://www.assiform.com/wp-content/uploads/2015/07/logo_eipass-750x5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132856"/>
            <a:ext cx="3312368" cy="220824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617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/>
              <a:t>      CHE COSA </a:t>
            </a:r>
            <a:r>
              <a:rPr lang="it-IT" dirty="0" err="1" smtClean="0"/>
              <a:t>CI</a:t>
            </a:r>
            <a:r>
              <a:rPr lang="it-IT" dirty="0" smtClean="0"/>
              <a:t> INSEGNA</a:t>
            </a:r>
            <a:endParaRPr lang="it-IT" dirty="0"/>
          </a:p>
        </p:txBody>
      </p:sp>
      <p:sp>
        <p:nvSpPr>
          <p:cNvPr id="16" name="Segnaposto contenuto 15"/>
          <p:cNvSpPr>
            <a:spLocks noGrp="1"/>
          </p:cNvSpPr>
          <p:nvPr>
            <p:ph sz="quarter" idx="2"/>
          </p:nvPr>
        </p:nvSpPr>
        <p:spPr>
          <a:xfrm>
            <a:off x="1187624" y="1124744"/>
            <a:ext cx="7632848" cy="2376264"/>
          </a:xfrm>
        </p:spPr>
        <p:txBody>
          <a:bodyPr/>
          <a:lstStyle/>
          <a:p>
            <a:r>
              <a:rPr lang="it-IT" dirty="0" err="1" smtClean="0">
                <a:latin typeface="Cooper Black" pitchFamily="18" charset="0"/>
              </a:rPr>
              <a:t>Eipass</a:t>
            </a:r>
            <a:r>
              <a:rPr lang="it-IT" dirty="0" smtClean="0">
                <a:latin typeface="Cooper Black" pitchFamily="18" charset="0"/>
              </a:rPr>
              <a:t> ci insegna a usare meglio il computer</a:t>
            </a:r>
            <a:endParaRPr lang="it-IT" dirty="0">
              <a:latin typeface="Cooper Black" pitchFamily="18" charset="0"/>
            </a:endParaRPr>
          </a:p>
        </p:txBody>
      </p:sp>
      <p:pic>
        <p:nvPicPr>
          <p:cNvPr id="20" name="Segnaposto contenuto 19" descr="download bassi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44824"/>
            <a:ext cx="6029225" cy="3827061"/>
          </a:xfrm>
        </p:spPr>
      </p:pic>
    </p:spTree>
  </p:cSld>
  <p:clrMapOvr>
    <a:masterClrMapping/>
  </p:clrMapOvr>
  <p:transition spd="slow" advTm="507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                    GLI ESAMI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2962672" cy="572811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>
                <a:latin typeface="Cooper Black" pitchFamily="18" charset="0"/>
              </a:rPr>
              <a:t>Ci sono 5 moduli:</a:t>
            </a:r>
            <a:endParaRPr lang="it-IT" dirty="0">
              <a:latin typeface="Cooper Black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91880" y="1556792"/>
            <a:ext cx="5652120" cy="443484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Cooper Black" pitchFamily="18" charset="0"/>
              </a:rPr>
              <a:t>Pensiero  computazionale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Cooper Black" pitchFamily="18" charset="0"/>
              </a:rPr>
              <a:t>Creazione e gestione di documenti di testo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Cooper Black" pitchFamily="18" charset="0"/>
              </a:rPr>
              <a:t>Creazione e gestione di fogli di calcolo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Cooper Black" pitchFamily="18" charset="0"/>
              </a:rPr>
              <a:t>Realizzazione di semplici presentazioni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latin typeface="Cooper Black" pitchFamily="18" charset="0"/>
              </a:rPr>
              <a:t>Principi di comunicazione in rete</a:t>
            </a:r>
            <a:endParaRPr lang="it-IT" dirty="0">
              <a:latin typeface="Cooper Black" pitchFamily="18" charset="0"/>
            </a:endParaRPr>
          </a:p>
        </p:txBody>
      </p:sp>
    </p:spTree>
  </p:cSld>
  <p:clrMapOvr>
    <a:masterClrMapping/>
  </p:clrMapOvr>
  <p:transition spd="slow" advTm="6724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t-IT" dirty="0" smtClean="0"/>
              <a:t>          LE MIE IMPRESSIONI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Cooper Black" pitchFamily="18" charset="0"/>
              </a:rPr>
              <a:t>Per  superare questo  corso non c’è bisogno di molto impegno ma non bisogna neanche prenderlo sotto mano.</a:t>
            </a:r>
          </a:p>
          <a:p>
            <a:pPr>
              <a:buNone/>
            </a:pPr>
            <a:r>
              <a:rPr lang="it-IT" dirty="0" smtClean="0">
                <a:latin typeface="Cooper Black" pitchFamily="18" charset="0"/>
              </a:rPr>
              <a:t>Questo corso è stata un ‘ esperienza bellissima perché ho imparato cose nuove sul computer.</a:t>
            </a:r>
          </a:p>
          <a:p>
            <a:pPr>
              <a:buNone/>
            </a:pPr>
            <a:r>
              <a:rPr lang="it-IT" dirty="0" smtClean="0">
                <a:latin typeface="Cooper Black" pitchFamily="18" charset="0"/>
              </a:rPr>
              <a:t> </a:t>
            </a:r>
          </a:p>
        </p:txBody>
      </p:sp>
    </p:spTree>
  </p:cSld>
  <p:clrMapOvr>
    <a:masterClrMapping/>
  </p:clrMapOvr>
  <p:transition spd="slow" advTm="10187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89</Words>
  <Application>Microsoft Office PowerPoint</Application>
  <PresentationFormat>Presentazione su schermo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              </vt:lpstr>
      <vt:lpstr>      CHE COSA CI INSEGNA</vt:lpstr>
      <vt:lpstr>                    GLI ESAMI</vt:lpstr>
      <vt:lpstr>          LE MIE IMPRESSIONI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</dc:title>
  <dc:creator>classe10</dc:creator>
  <cp:lastModifiedBy>margherita</cp:lastModifiedBy>
  <cp:revision>8</cp:revision>
  <dcterms:created xsi:type="dcterms:W3CDTF">2016-02-02T13:05:46Z</dcterms:created>
  <dcterms:modified xsi:type="dcterms:W3CDTF">2016-03-01T14:49:15Z</dcterms:modified>
</cp:coreProperties>
</file>