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74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2" r:id="rId17"/>
    <p:sldId id="273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6263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E81C-E923-4852-8D26-40B9E41CC6D6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7B34-822E-4753-AD7A-0965AAD014C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466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7B34-822E-4753-AD7A-0965AAD014C0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989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7B34-822E-4753-AD7A-0965AAD014C0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6454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7B34-822E-4753-AD7A-0965AAD014C0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5616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7B34-822E-4753-AD7A-0965AAD014C0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466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7B34-822E-4753-AD7A-0965AAD014C0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2329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7B34-822E-4753-AD7A-0965AAD014C0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778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7B34-822E-4753-AD7A-0965AAD014C0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7345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7B34-822E-4753-AD7A-0965AAD014C0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932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7B34-822E-4753-AD7A-0965AAD014C0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6233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07B34-822E-4753-AD7A-0965AAD014C0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962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CA693C-1D24-4C90-B2C4-0F5983A3423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273F4C-35FA-48E6-8BA7-7471E5DC3B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A693C-1D24-4C90-B2C4-0F5983A3423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3F4C-35FA-48E6-8BA7-7471E5DC3B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A693C-1D24-4C90-B2C4-0F5983A3423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3F4C-35FA-48E6-8BA7-7471E5DC3B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A693C-1D24-4C90-B2C4-0F5983A3423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3F4C-35FA-48E6-8BA7-7471E5DC3B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A693C-1D24-4C90-B2C4-0F5983A3423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3F4C-35FA-48E6-8BA7-7471E5DC3B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A693C-1D24-4C90-B2C4-0F5983A3423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3F4C-35FA-48E6-8BA7-7471E5DC3B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A693C-1D24-4C90-B2C4-0F5983A3423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3F4C-35FA-48E6-8BA7-7471E5DC3B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A693C-1D24-4C90-B2C4-0F5983A3423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3F4C-35FA-48E6-8BA7-7471E5DC3B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CA693C-1D24-4C90-B2C4-0F5983A3423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3F4C-35FA-48E6-8BA7-7471E5DC3B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CA693C-1D24-4C90-B2C4-0F5983A3423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273F4C-35FA-48E6-8BA7-7471E5DC3B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CA693C-1D24-4C90-B2C4-0F5983A3423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273F4C-35FA-48E6-8BA7-7471E5DC3B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CA693C-1D24-4C90-B2C4-0F5983A34232}" type="datetimeFigureOut">
              <a:rPr lang="it-IT" smtClean="0"/>
              <a:pPr/>
              <a:t>08/03/2016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273F4C-35FA-48E6-8BA7-7471E5DC3B4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slide" Target="slide1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6.jpeg"/><Relationship Id="rId5" Type="http://schemas.openxmlformats.org/officeDocument/2006/relationships/image" Target="../media/image13.png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 err="1" smtClean="0"/>
              <a:t>Eipass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err="1" smtClean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it-IT" sz="4000" dirty="0" err="1" smtClean="0"/>
              <a:t>uropean</a:t>
            </a:r>
            <a:r>
              <a:rPr lang="it-IT" sz="4000" dirty="0" smtClean="0"/>
              <a:t> </a:t>
            </a:r>
            <a:r>
              <a:rPr lang="it-IT" sz="4000" dirty="0" err="1" smtClean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it-IT" sz="4000" dirty="0" err="1" smtClean="0"/>
              <a:t>nformatics</a:t>
            </a:r>
            <a:r>
              <a:rPr lang="it-IT" sz="4000" dirty="0" smtClean="0"/>
              <a:t> </a:t>
            </a:r>
            <a:r>
              <a:rPr lang="it-IT" sz="4000" dirty="0" err="1" smtClean="0">
                <a:solidFill>
                  <a:schemeClr val="bg2">
                    <a:lumMod val="75000"/>
                  </a:schemeClr>
                </a:solidFill>
              </a:rPr>
              <a:t>pass</a:t>
            </a:r>
            <a:r>
              <a:rPr lang="it-IT" sz="4000" dirty="0" err="1" smtClean="0"/>
              <a:t>port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it-IT" dirty="0" smtClean="0"/>
              <a:t>Visto da Arduino Aurora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60648"/>
            <a:ext cx="2209800" cy="16097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227435"/>
            <a:ext cx="1762125" cy="1285875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Creatore di </a:t>
            </a:r>
            <a:r>
              <a:rPr lang="it-IT" dirty="0" err="1" smtClean="0"/>
              <a:t>slideshow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PowerPoint: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24036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dietro o precedente 4">
            <a:hlinkClick r:id="rId4" action="ppaction://hlinksldjump" highlightClick="1"/>
          </p:cNvPr>
          <p:cNvSpPr/>
          <p:nvPr/>
        </p:nvSpPr>
        <p:spPr>
          <a:xfrm>
            <a:off x="323528" y="5877272"/>
            <a:ext cx="1008112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458" name="Picture 2" descr="http://www.addintools.com/office2010/powerpoint/images/powerpoint-2010-demo-menus-80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916832"/>
            <a:ext cx="6611888" cy="4038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103700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Basi sulla navigazione nella rete.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Rete internet: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69674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dietro o precedente 4">
            <a:hlinkClick r:id="rId4" action="ppaction://hlinksldjump" highlightClick="1"/>
          </p:cNvPr>
          <p:cNvSpPr/>
          <p:nvPr/>
        </p:nvSpPr>
        <p:spPr>
          <a:xfrm>
            <a:off x="323528" y="6021288"/>
            <a:ext cx="864096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410" name="AutoShape 2" descr="http://www.socialmediamarketingpro.it/wp-content/uploads/2014/07/social-network-marketi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7412" name="Picture 4" descr="http://www.socialmediamarketingpro.it/wp-content/uploads/2014/07/social-network-market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751" y="0"/>
            <a:ext cx="2232249" cy="2088232"/>
          </a:xfrm>
          <a:prstGeom prst="rect">
            <a:avLst/>
          </a:prstGeom>
          <a:noFill/>
        </p:spPr>
      </p:pic>
      <p:pic>
        <p:nvPicPr>
          <p:cNvPr id="17414" name="Picture 6" descr="http://digitaltechnoplus.com/wp-content/uploads/2015/12/social-polygon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852936"/>
            <a:ext cx="295232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744445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Perché e </a:t>
            </a:r>
            <a:r>
              <a:rPr lang="it-IT" b="1" dirty="0" smtClean="0"/>
              <a:t>divertente</a:t>
            </a:r>
            <a:r>
              <a:rPr lang="it-IT" dirty="0" smtClean="0"/>
              <a:t>!</a:t>
            </a:r>
          </a:p>
          <a:p>
            <a:r>
              <a:rPr lang="it-IT" dirty="0" smtClean="0"/>
              <a:t>Impari molte nozioni </a:t>
            </a:r>
            <a:r>
              <a:rPr lang="it-IT" b="1" dirty="0" smtClean="0"/>
              <a:t>nuove</a:t>
            </a:r>
            <a:r>
              <a:rPr lang="it-IT" dirty="0" smtClean="0"/>
              <a:t>.</a:t>
            </a:r>
          </a:p>
          <a:p>
            <a:r>
              <a:rPr lang="it-IT" dirty="0" smtClean="0"/>
              <a:t>Riesci a fare cose nuove che credevi che fossero fatte solo da </a:t>
            </a:r>
            <a:r>
              <a:rPr lang="it-IT" b="1" dirty="0" smtClean="0"/>
              <a:t>programmatori</a:t>
            </a:r>
            <a:r>
              <a:rPr lang="it-IT" dirty="0" smtClean="0"/>
              <a:t>.</a:t>
            </a:r>
          </a:p>
          <a:p>
            <a:r>
              <a:rPr lang="it-IT" dirty="0" smtClean="0"/>
              <a:t>Non ti arrabbierai più con il computer.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farlo?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816424" cy="229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88843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cliparts.co/cliparts/8iG/5zg/8iG5zgji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89040"/>
            <a:ext cx="4572000" cy="2297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962070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Sono svolti nell’ aula di informatica al </a:t>
            </a:r>
            <a:r>
              <a:rPr lang="it-IT" b="1" dirty="0" smtClean="0"/>
              <a:t>1° piano.</a:t>
            </a:r>
            <a:endParaRPr lang="it-IT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nostri esami: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7849" y="2492896"/>
            <a:ext cx="624751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659318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I nostri esaminatori sono </a:t>
            </a:r>
            <a:r>
              <a:rPr lang="it-IT" sz="2800" b="1" dirty="0" smtClean="0"/>
              <a:t>Claudia Francese </a:t>
            </a:r>
            <a:r>
              <a:rPr lang="it-IT" sz="2800" dirty="0" smtClean="0"/>
              <a:t>e </a:t>
            </a:r>
            <a:r>
              <a:rPr lang="it-IT" sz="2800" b="1" dirty="0" smtClean="0"/>
              <a:t>Sandro Grippo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nostri esaminatori:</a:t>
            </a:r>
            <a:endParaRPr lang="it-IT" dirty="0"/>
          </a:p>
        </p:txBody>
      </p:sp>
      <p:pic>
        <p:nvPicPr>
          <p:cNvPr id="4" name="Immagine 3" descr="francese claudia 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420888"/>
            <a:ext cx="4283968" cy="3435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 descr="foto grippo.jpg"/>
          <p:cNvPicPr>
            <a:picLocks noChangeAspect="1"/>
          </p:cNvPicPr>
          <p:nvPr/>
        </p:nvPicPr>
        <p:blipFill>
          <a:blip r:embed="rId4" cstate="print"/>
          <a:srcRect r="43056"/>
          <a:stretch>
            <a:fillRect/>
          </a:stretch>
        </p:blipFill>
        <p:spPr>
          <a:xfrm>
            <a:off x="5220072" y="2276872"/>
            <a:ext cx="295232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95470194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Il corso è </a:t>
            </a:r>
            <a:r>
              <a:rPr lang="it-IT" sz="2800" b="1" dirty="0" smtClean="0"/>
              <a:t>impegnativo</a:t>
            </a:r>
            <a:r>
              <a:rPr lang="it-IT" sz="2800" dirty="0" smtClean="0"/>
              <a:t> ma gratificante.</a:t>
            </a:r>
          </a:p>
          <a:p>
            <a:r>
              <a:rPr lang="it-IT" sz="2800" dirty="0" smtClean="0"/>
              <a:t>Lo studio è affiancato ad </a:t>
            </a:r>
            <a:r>
              <a:rPr lang="it-IT" sz="2800" b="1" dirty="0" smtClean="0"/>
              <a:t>attività pratiche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Impegno: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48880"/>
            <a:ext cx="2400300" cy="33909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82280"/>
            <a:ext cx="571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ccia a destra 4"/>
          <p:cNvSpPr/>
          <p:nvPr/>
        </p:nvSpPr>
        <p:spPr>
          <a:xfrm>
            <a:off x="2059433" y="3672780"/>
            <a:ext cx="2448272" cy="3600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33197531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Tutti i </a:t>
            </a:r>
            <a:r>
              <a:rPr lang="it-IT" b="1" dirty="0" smtClean="0"/>
              <a:t>martedì</a:t>
            </a:r>
            <a:r>
              <a:rPr lang="it-IT" dirty="0" smtClean="0"/>
              <a:t>, dalle 14.00 alle 16.00</a:t>
            </a:r>
          </a:p>
          <a:p>
            <a:pPr>
              <a:buNone/>
            </a:pPr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Orari:</a:t>
            </a:r>
            <a:endParaRPr lang="it-IT" dirty="0"/>
          </a:p>
        </p:txBody>
      </p:sp>
      <p:pic>
        <p:nvPicPr>
          <p:cNvPr id="6" name="Immagine 5" descr="Orologio-bi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596336" cy="40834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0" name="Picture 2" descr="http://www.bibliotecadistato.sm/contents/instance19/images/load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133475" cy="1143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Le lezioni sono suddivise così:</a:t>
            </a:r>
          </a:p>
          <a:p>
            <a:r>
              <a:rPr lang="it-IT" dirty="0" smtClean="0"/>
              <a:t>Due lezioni con spiegazioni </a:t>
            </a:r>
          </a:p>
          <a:p>
            <a:r>
              <a:rPr lang="it-IT" dirty="0" smtClean="0"/>
              <a:t>Esame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sono suddivise le lezioni?</a:t>
            </a:r>
            <a:endParaRPr lang="it-IT" dirty="0"/>
          </a:p>
        </p:txBody>
      </p:sp>
      <p:pic>
        <p:nvPicPr>
          <p:cNvPr id="4" name="Immagine 3" descr="calendario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1475656" y="3068960"/>
            <a:ext cx="619268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calendario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196752"/>
            <a:ext cx="2016224" cy="1728192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Le lezioni si svolgono nell’ </a:t>
            </a:r>
            <a:r>
              <a:rPr lang="it-IT" sz="2800" b="1" dirty="0" smtClean="0"/>
              <a:t>aula 2.0.</a:t>
            </a:r>
          </a:p>
          <a:p>
            <a:endParaRPr lang="it-IT" sz="28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Dove si svolgono le lezioni?</a:t>
            </a:r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888432" cy="308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www.webgif.org/gif_animate/scuola/alunno/immagini/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92896"/>
            <a:ext cx="1657350" cy="1819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323233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764704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…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dopo aver visto quello che si fa all’ </a:t>
            </a:r>
            <a:r>
              <a:rPr lang="it-IT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Eipass</a:t>
            </a: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parti anche tu per questo viaggio!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204864"/>
            <a:ext cx="5953125" cy="3467100"/>
          </a:xfrm>
          <a:prstGeom prst="rect">
            <a:avLst/>
          </a:prstGeom>
        </p:spPr>
      </p:pic>
      <p:pic>
        <p:nvPicPr>
          <p:cNvPr id="3074" name="Picture 2" descr="http://www.rivelazioni.com/immagini_animate/gif_animate/trasporti/car_running_md_wh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2195736" cy="1744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38090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Che cos’ è ?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/>
          </a:blip>
          <a:srcRect l="46422" t="35083" r="24059" b="31506"/>
          <a:stretch>
            <a:fillRect/>
          </a:stretch>
        </p:blipFill>
        <p:spPr bwMode="auto">
          <a:xfrm>
            <a:off x="5580112" y="764704"/>
            <a:ext cx="23762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ccia in giù 4"/>
          <p:cNvSpPr/>
          <p:nvPr/>
        </p:nvSpPr>
        <p:spPr>
          <a:xfrm>
            <a:off x="2627784" y="1268760"/>
            <a:ext cx="432048" cy="136815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3140968"/>
            <a:ext cx="612068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Eipass</a:t>
            </a:r>
            <a:r>
              <a:rPr lang="it-IT" sz="3200" dirty="0" smtClean="0"/>
              <a:t> Junior è una </a:t>
            </a:r>
            <a:r>
              <a:rPr lang="it-IT" sz="3200" b="1" dirty="0" smtClean="0"/>
              <a:t>certificazione</a:t>
            </a:r>
            <a:r>
              <a:rPr lang="it-IT" sz="3200" dirty="0" smtClean="0"/>
              <a:t>  per studenti dai 7 ai 13 anni. </a:t>
            </a:r>
            <a:endParaRPr lang="it-IT" sz="1100" dirty="0" smtClean="0"/>
          </a:p>
          <a:p>
            <a:endParaRPr lang="it-IT" sz="1100" dirty="0" smtClean="0"/>
          </a:p>
          <a:p>
            <a:r>
              <a:rPr lang="it-IT" sz="3200" dirty="0" smtClean="0"/>
              <a:t> </a:t>
            </a:r>
            <a:endParaRPr lang="it-IT" sz="3200" dirty="0"/>
          </a:p>
        </p:txBody>
      </p:sp>
      <p:pic>
        <p:nvPicPr>
          <p:cNvPr id="7" name="Immagine 6" descr="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077072"/>
            <a:ext cx="3521968" cy="2492896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lilspydermunkey.files.wordpress.com/2012/11/the-end.jpeg?w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40960" cy="4176464"/>
          </a:xfrm>
          <a:prstGeom prst="rect">
            <a:avLst/>
          </a:prstGeom>
          <a:noFill/>
        </p:spPr>
      </p:pic>
      <p:pic>
        <p:nvPicPr>
          <p:cNvPr id="44036" name="Picture 4" descr="http://2.bp.blogspot.com/-f8ssaxd20k0/UEI0uGv-T8I/AAAAAAAACiI/2927N8Dao9A/s1600/mano+animata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212976"/>
            <a:ext cx="273630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impari?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Utilizzare la gamma dei </a:t>
            </a:r>
            <a:r>
              <a:rPr lang="it-IT" sz="3200" b="1" dirty="0" smtClean="0"/>
              <a:t>pacchetto office.</a:t>
            </a:r>
          </a:p>
          <a:p>
            <a:r>
              <a:rPr lang="it-IT" sz="3200" dirty="0" smtClean="0"/>
              <a:t>Il </a:t>
            </a:r>
            <a:r>
              <a:rPr lang="it-IT" sz="3200" b="1" dirty="0" smtClean="0"/>
              <a:t>funzionamento</a:t>
            </a:r>
            <a:r>
              <a:rPr lang="it-IT" sz="3200" dirty="0" smtClean="0"/>
              <a:t> del computer.</a:t>
            </a:r>
          </a:p>
          <a:p>
            <a:r>
              <a:rPr lang="it-IT" sz="3200" dirty="0" smtClean="0"/>
              <a:t>Navigare sulla </a:t>
            </a:r>
            <a:r>
              <a:rPr lang="it-IT" sz="3200" b="1" dirty="0" smtClean="0"/>
              <a:t>rete</a:t>
            </a:r>
            <a:r>
              <a:rPr lang="it-IT" sz="3200" dirty="0" smtClean="0"/>
              <a:t>.</a:t>
            </a:r>
          </a:p>
          <a:p>
            <a:r>
              <a:rPr lang="it-IT" sz="3200" b="1" dirty="0" err="1" smtClean="0"/>
              <a:t>Coding</a:t>
            </a:r>
            <a:endParaRPr lang="it-IT" sz="3200" b="1" dirty="0"/>
          </a:p>
        </p:txBody>
      </p:sp>
      <p:pic>
        <p:nvPicPr>
          <p:cNvPr id="6" name="Immagine 5" descr="Microsoft-Off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501008"/>
            <a:ext cx="3185124" cy="1728192"/>
          </a:xfrm>
          <a:prstGeom prst="rect">
            <a:avLst/>
          </a:prstGeom>
        </p:spPr>
      </p:pic>
      <p:pic>
        <p:nvPicPr>
          <p:cNvPr id="8" name="Immagine 7" descr="ragazzi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93096"/>
            <a:ext cx="3096344" cy="2133600"/>
          </a:xfrm>
          <a:prstGeom prst="rect">
            <a:avLst/>
          </a:prstGeom>
        </p:spPr>
      </p:pic>
      <p:pic>
        <p:nvPicPr>
          <p:cNvPr id="9" name="Immagine 8" descr="new-goo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5085184"/>
            <a:ext cx="3779912" cy="144016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nostri insegnanti: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Erika Loggia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it-IT" dirty="0" smtClean="0"/>
              <a:t>Carla </a:t>
            </a:r>
            <a:r>
              <a:rPr lang="it-IT" dirty="0" err="1" smtClean="0"/>
              <a:t>Vercellone</a:t>
            </a:r>
            <a:endParaRPr lang="it-IT" dirty="0"/>
          </a:p>
        </p:txBody>
      </p:sp>
      <p:pic>
        <p:nvPicPr>
          <p:cNvPr id="10" name="Segnaposto contenuto 9" descr="IMG_136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r="35888"/>
          <a:stretch>
            <a:fillRect/>
          </a:stretch>
        </p:blipFill>
        <p:spPr>
          <a:xfrm>
            <a:off x="4788024" y="1412776"/>
            <a:ext cx="3311351" cy="3744416"/>
          </a:xfrm>
        </p:spPr>
      </p:pic>
      <p:pic>
        <p:nvPicPr>
          <p:cNvPr id="9" name="Segnaposto contenuto 8" descr="IMG_150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25209" r="19541"/>
          <a:stretch>
            <a:fillRect/>
          </a:stretch>
        </p:blipFill>
        <p:spPr>
          <a:xfrm>
            <a:off x="755576" y="1268760"/>
            <a:ext cx="3096344" cy="3925524"/>
          </a:xfrm>
        </p:spPr>
      </p:pic>
    </p:spTree>
    <p:extLst>
      <p:ext uri="{BB962C8B-B14F-4D97-AF65-F5344CB8AC3E}">
        <p14:creationId xmlns:p14="http://schemas.microsoft.com/office/powerpoint/2010/main" xmlns="" val="154673465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piattaforma DIDASKO è un’ aula 3.0</a:t>
            </a:r>
          </a:p>
          <a:p>
            <a:r>
              <a:rPr lang="it-IT" dirty="0" smtClean="0"/>
              <a:t>In essa si possono fare esercitazioni, comunicare con il proprio docente, ricevere comunicazioni e vedere i propri risultati.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Piattaforma DIDASKO: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29000"/>
            <a:ext cx="397465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4000" dirty="0" smtClean="0"/>
              <a:t> I moduli d’ esame si dividono in </a:t>
            </a:r>
            <a:r>
              <a:rPr lang="it-IT" sz="4000" b="1" dirty="0" smtClean="0"/>
              <a:t>5</a:t>
            </a:r>
            <a:r>
              <a:rPr lang="it-IT" sz="4000" dirty="0" smtClean="0"/>
              <a:t> </a:t>
            </a:r>
            <a:r>
              <a:rPr lang="it-IT" sz="4000" b="1" dirty="0" smtClean="0"/>
              <a:t>parti</a:t>
            </a:r>
            <a:r>
              <a:rPr lang="it-IT" sz="4000" dirty="0" smtClean="0"/>
              <a:t>:</a:t>
            </a:r>
            <a:endParaRPr lang="it-IT" sz="4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Moduli d’ esame</a:t>
            </a:r>
            <a:endParaRPr lang="it-IT" dirty="0"/>
          </a:p>
        </p:txBody>
      </p:sp>
      <p:pic>
        <p:nvPicPr>
          <p:cNvPr id="2050" name="Picture 2" descr="https://upload.wikimedia.org/wikipedia/commons/4/4f/Scratch_Logo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32493"/>
            <a:ext cx="1368151" cy="1440159"/>
          </a:xfrm>
          <a:prstGeom prst="rect">
            <a:avLst/>
          </a:prstGeom>
          <a:noFill/>
        </p:spPr>
      </p:pic>
      <p:pic>
        <p:nvPicPr>
          <p:cNvPr id="4" name="Immagin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485450"/>
            <a:ext cx="1625397" cy="1440161"/>
          </a:xfrm>
          <a:prstGeom prst="rect">
            <a:avLst/>
          </a:prstGeom>
        </p:spPr>
      </p:pic>
      <p:pic>
        <p:nvPicPr>
          <p:cNvPr id="5" name="Immagin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485450"/>
            <a:ext cx="1224136" cy="1409373"/>
          </a:xfrm>
          <a:prstGeom prst="rect">
            <a:avLst/>
          </a:prstGeom>
        </p:spPr>
      </p:pic>
      <p:pic>
        <p:nvPicPr>
          <p:cNvPr id="6" name="Immagin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432493"/>
            <a:ext cx="1358280" cy="1409371"/>
          </a:xfrm>
          <a:prstGeom prst="rect">
            <a:avLst/>
          </a:prstGeom>
        </p:spPr>
      </p:pic>
      <p:pic>
        <p:nvPicPr>
          <p:cNvPr id="7" name="Immagin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8398" y="3432493"/>
            <a:ext cx="1584176" cy="1279797"/>
          </a:xfrm>
          <a:prstGeom prst="rect">
            <a:avLst/>
          </a:prstGeom>
        </p:spPr>
      </p:pic>
      <p:sp>
        <p:nvSpPr>
          <p:cNvPr id="8" name="Fine 7">
            <a:hlinkClick r:id="rId12" action="ppaction://hlinksldjump" highlightClick="1"/>
          </p:cNvPr>
          <p:cNvSpPr/>
          <p:nvPr/>
        </p:nvSpPr>
        <p:spPr>
          <a:xfrm>
            <a:off x="7236296" y="5661248"/>
            <a:ext cx="1224136" cy="7200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Funzionamento computer</a:t>
            </a:r>
          </a:p>
          <a:p>
            <a:r>
              <a:rPr lang="it-IT" dirty="0" smtClean="0"/>
              <a:t>Programmazione (Scratch/Logo)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Coding</a:t>
            </a:r>
            <a:r>
              <a:rPr lang="it-IT" dirty="0" smtClean="0"/>
              <a:t>: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14302"/>
            <a:ext cx="3706856" cy="256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92" y="2408930"/>
            <a:ext cx="4896544" cy="170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dietro o precedente 5">
            <a:hlinkClick r:id="rId4" action="ppaction://hlinksldjump" highlightClick="1"/>
          </p:cNvPr>
          <p:cNvSpPr/>
          <p:nvPr/>
        </p:nvSpPr>
        <p:spPr>
          <a:xfrm>
            <a:off x="395536" y="5661248"/>
            <a:ext cx="1008112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578" name="Picture 2" descr="https://cdn2.scratch.mit.edu/get_image/user/5984996_90x90.png?v=1433596888.1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293096"/>
            <a:ext cx="1571625" cy="1733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3830524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Creatore di documenti.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Word: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69160"/>
            <a:ext cx="295232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dietro o precedente 4">
            <a:hlinkClick r:id="rId4" action="ppaction://hlinksldjump" highlightClick="1"/>
          </p:cNvPr>
          <p:cNvSpPr/>
          <p:nvPr/>
        </p:nvSpPr>
        <p:spPr>
          <a:xfrm>
            <a:off x="395536" y="5805264"/>
            <a:ext cx="1008112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554" name="Picture 2" descr="http://www.addintools.com/languages/italian/images/Shortcut-Italian-2007-Word-669_34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916832"/>
            <a:ext cx="6372225" cy="331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126725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Programma con funzioni matematiche.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Excel: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9704" y="5301208"/>
            <a:ext cx="266429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dietro o precedente 5">
            <a:hlinkClick r:id="rId4" action="ppaction://hlinksldjump" highlightClick="1"/>
          </p:cNvPr>
          <p:cNvSpPr/>
          <p:nvPr/>
        </p:nvSpPr>
        <p:spPr>
          <a:xfrm>
            <a:off x="539552" y="5805264"/>
            <a:ext cx="936104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506" name="Picture 2" descr="http://www.launchexcel.com/wp/wp-content/uploads/2012/03/trick-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916832"/>
            <a:ext cx="5879976" cy="3284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7971301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540</TotalTime>
  <Words>288</Words>
  <Application>Microsoft Office PowerPoint</Application>
  <PresentationFormat>Presentazione su schermo (4:3)</PresentationFormat>
  <Paragraphs>61</Paragraphs>
  <Slides>20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Viale</vt:lpstr>
      <vt:lpstr>Eipass european informatics passport</vt:lpstr>
      <vt:lpstr>Che cos’ è ?</vt:lpstr>
      <vt:lpstr>Cosa impari?</vt:lpstr>
      <vt:lpstr>I nostri insegnanti:</vt:lpstr>
      <vt:lpstr>Piattaforma DIDASKO:</vt:lpstr>
      <vt:lpstr> Moduli d’ esame</vt:lpstr>
      <vt:lpstr>Coding:</vt:lpstr>
      <vt:lpstr>Word:</vt:lpstr>
      <vt:lpstr>Excel:</vt:lpstr>
      <vt:lpstr>PowerPoint:</vt:lpstr>
      <vt:lpstr>Rete internet:</vt:lpstr>
      <vt:lpstr>Perché farlo?</vt:lpstr>
      <vt:lpstr>I nostri esami:</vt:lpstr>
      <vt:lpstr>I nostri esaminatori:</vt:lpstr>
      <vt:lpstr>Impegno:</vt:lpstr>
      <vt:lpstr>Orari:</vt:lpstr>
      <vt:lpstr>Come sono suddivise le lezioni?</vt:lpstr>
      <vt:lpstr>Dove si svolgono le lezioni?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classe17</dc:creator>
  <cp:lastModifiedBy>classe15</cp:lastModifiedBy>
  <cp:revision>55</cp:revision>
  <dcterms:created xsi:type="dcterms:W3CDTF">2016-02-02T13:05:52Z</dcterms:created>
  <dcterms:modified xsi:type="dcterms:W3CDTF">2016-03-08T13:30:14Z</dcterms:modified>
</cp:coreProperties>
</file>