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58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1A0-609D-4FE6-85AE-423920B721E4}" type="datetimeFigureOut">
              <a:rPr lang="it-IT" smtClean="0"/>
              <a:pPr/>
              <a:t>15/04/2013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FD7C-DFDF-4675-A024-33527AEE282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1A0-609D-4FE6-85AE-423920B721E4}" type="datetimeFigureOut">
              <a:rPr lang="it-IT" smtClean="0"/>
              <a:pPr/>
              <a:t>15/04/2013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FD7C-DFDF-4675-A024-33527AEE282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1A0-609D-4FE6-85AE-423920B721E4}" type="datetimeFigureOut">
              <a:rPr lang="it-IT" smtClean="0"/>
              <a:pPr/>
              <a:t>15/04/2013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FD7C-DFDF-4675-A024-33527AEE282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1A0-609D-4FE6-85AE-423920B721E4}" type="datetimeFigureOut">
              <a:rPr lang="it-IT" smtClean="0"/>
              <a:pPr/>
              <a:t>15/04/2013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FD7C-DFDF-4675-A024-33527AEE282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1A0-609D-4FE6-85AE-423920B721E4}" type="datetimeFigureOut">
              <a:rPr lang="it-IT" smtClean="0"/>
              <a:pPr/>
              <a:t>15/04/2013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FD7C-DFDF-4675-A024-33527AEE282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1A0-609D-4FE6-85AE-423920B721E4}" type="datetimeFigureOut">
              <a:rPr lang="it-IT" smtClean="0"/>
              <a:pPr/>
              <a:t>15/04/2013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FD7C-DFDF-4675-A024-33527AEE282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1A0-609D-4FE6-85AE-423920B721E4}" type="datetimeFigureOut">
              <a:rPr lang="it-IT" smtClean="0"/>
              <a:pPr/>
              <a:t>15/04/2013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FD7C-DFDF-4675-A024-33527AEE282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1A0-609D-4FE6-85AE-423920B721E4}" type="datetimeFigureOut">
              <a:rPr lang="it-IT" smtClean="0"/>
              <a:pPr/>
              <a:t>15/04/2013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FD7C-DFDF-4675-A024-33527AEE282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1A0-609D-4FE6-85AE-423920B721E4}" type="datetimeFigureOut">
              <a:rPr lang="it-IT" smtClean="0"/>
              <a:pPr/>
              <a:t>15/04/2013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FD7C-DFDF-4675-A024-33527AEE282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1A0-609D-4FE6-85AE-423920B721E4}" type="datetimeFigureOut">
              <a:rPr lang="it-IT" smtClean="0"/>
              <a:pPr/>
              <a:t>15/04/2013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FD7C-DFDF-4675-A024-33527AEE282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1A0-609D-4FE6-85AE-423920B721E4}" type="datetimeFigureOut">
              <a:rPr lang="it-IT" smtClean="0"/>
              <a:pPr/>
              <a:t>15/04/2013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FD7C-DFDF-4675-A024-33527AEE282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D81A0-609D-4FE6-85AE-423920B721E4}" type="datetimeFigureOut">
              <a:rPr lang="it-IT" smtClean="0"/>
              <a:pPr/>
              <a:t>15/04/2013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7FD7C-DFDF-4675-A024-33527AEE282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14348" y="1142984"/>
            <a:ext cx="7772400" cy="1470025"/>
          </a:xfrm>
        </p:spPr>
        <p:txBody>
          <a:bodyPr/>
          <a:lstStyle/>
          <a:p>
            <a:r>
              <a:rPr lang="it-IT" b="1" i="1" dirty="0" smtClean="0">
                <a:solidFill>
                  <a:srgbClr val="00B050"/>
                </a:solidFill>
              </a:rPr>
              <a:t>VISITA GUIDATA</a:t>
            </a:r>
            <a:endParaRPr lang="it-IT" b="1" i="1" dirty="0">
              <a:solidFill>
                <a:srgbClr val="00B05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i="1" dirty="0">
                <a:solidFill>
                  <a:schemeClr val="accent6">
                    <a:lumMod val="75000"/>
                  </a:schemeClr>
                </a:solidFill>
              </a:rPr>
              <a:t>Parco della </a:t>
            </a:r>
            <a:r>
              <a:rPr lang="it-IT" sz="4400" b="1" i="1" dirty="0" smtClean="0">
                <a:solidFill>
                  <a:schemeClr val="accent6">
                    <a:lumMod val="75000"/>
                  </a:schemeClr>
                </a:solidFill>
              </a:rPr>
              <a:t>Preistoria</a:t>
            </a:r>
            <a:endParaRPr lang="it-IT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143240" y="2643182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Classi 3^A e 3^ B</a:t>
            </a:r>
            <a:endParaRPr lang="it-IT" sz="28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1472" y="1214422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it-IT" dirty="0"/>
              <a:t>I</a:t>
            </a:r>
            <a:r>
              <a:rPr lang="it-IT" dirty="0" smtClean="0"/>
              <a:t>l </a:t>
            </a:r>
            <a:r>
              <a:rPr lang="it-IT" dirty="0"/>
              <a:t>tempo delle origini, il tempo dei grandi </a:t>
            </a:r>
            <a:r>
              <a:rPr lang="it-IT" dirty="0" smtClean="0"/>
              <a:t>mutamenti:</a:t>
            </a:r>
            <a:br>
              <a:rPr lang="it-IT" dirty="0" smtClean="0"/>
            </a:br>
            <a:r>
              <a:rPr lang="it-IT" dirty="0" smtClean="0"/>
              <a:t>la </a:t>
            </a:r>
            <a:r>
              <a:rPr lang="it-IT" dirty="0"/>
              <a:t>comparsa della vita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sulla </a:t>
            </a:r>
            <a:r>
              <a:rPr lang="it-IT" dirty="0"/>
              <a:t>Terra e il suo sviluppo.</a:t>
            </a:r>
            <a:br>
              <a:rPr lang="it-IT" dirty="0"/>
            </a:br>
            <a:endParaRPr lang="it-IT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/>
          <a:srcRect b="23017"/>
          <a:stretch>
            <a:fillRect/>
          </a:stretch>
        </p:blipFill>
        <p:spPr bwMode="auto">
          <a:xfrm>
            <a:off x="1357290" y="2786058"/>
            <a:ext cx="6572296" cy="37946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1142984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it-IT" dirty="0" smtClean="0"/>
              <a:t>I grandi </a:t>
            </a:r>
            <a:r>
              <a:rPr lang="it-IT" dirty="0"/>
              <a:t>rettili che popolarono la Terra 300 milioni di anni fa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e </a:t>
            </a:r>
            <a:r>
              <a:rPr lang="it-IT" dirty="0"/>
              <a:t>le ipotesi sulla loro scomparsa.</a:t>
            </a:r>
            <a:br>
              <a:rPr lang="it-IT" dirty="0"/>
            </a:br>
            <a:endParaRPr lang="it-IT" dirty="0"/>
          </a:p>
        </p:txBody>
      </p:sp>
      <p:pic>
        <p:nvPicPr>
          <p:cNvPr id="3075" name="Picture 3" descr="C:\DOCUME~1\fiorano\IMPOST~1\Temp\Rar$DR00.906\3^A e il tirannosauro.JPG"/>
          <p:cNvPicPr>
            <a:picLocks noChangeAspect="1" noChangeArrowheads="1"/>
          </p:cNvPicPr>
          <p:nvPr/>
        </p:nvPicPr>
        <p:blipFill>
          <a:blip r:embed="rId2" cstate="print"/>
          <a:srcRect t="5691" b="4878"/>
          <a:stretch>
            <a:fillRect/>
          </a:stretch>
        </p:blipFill>
        <p:spPr bwMode="auto">
          <a:xfrm>
            <a:off x="1857356" y="2714620"/>
            <a:ext cx="5857884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928670"/>
            <a:ext cx="6929990" cy="51974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532" y="785794"/>
            <a:ext cx="7120492" cy="53403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34</Words>
  <Application>Microsoft Office PowerPoint</Application>
  <PresentationFormat>Presentazione su schermo (4:3)</PresentationFormat>
  <Paragraphs>5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VISITA GUIDATA</vt:lpstr>
      <vt:lpstr>Il tempo delle origini, il tempo dei grandi mutamenti: la comparsa della vita  sulla Terra e il suo sviluppo. </vt:lpstr>
      <vt:lpstr>I grandi rettili che popolarono la Terra 300 milioni di anni fa  e le ipotesi sulla loro scomparsa. </vt:lpstr>
      <vt:lpstr>Diapositiva 4</vt:lpstr>
      <vt:lpstr>Diapositiva 5</vt:lpstr>
    </vt:vector>
  </TitlesOfParts>
  <Company>**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VISITA GUIDATA</dc:title>
  <dc:creator>fi</dc:creator>
  <cp:lastModifiedBy>fi</cp:lastModifiedBy>
  <cp:revision>3</cp:revision>
  <dcterms:created xsi:type="dcterms:W3CDTF">2013-04-15T11:22:17Z</dcterms:created>
  <dcterms:modified xsi:type="dcterms:W3CDTF">2013-04-15T15:35:39Z</dcterms:modified>
</cp:coreProperties>
</file>