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2" r:id="rId4"/>
    <p:sldId id="257" r:id="rId5"/>
    <p:sldId id="261" r:id="rId6"/>
    <p:sldId id="260" r:id="rId7"/>
    <p:sldId id="256" r:id="rId8"/>
    <p:sldId id="258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11CB-7F6A-44D7-BF8E-55C2B6573FD4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7EE3-AB36-4E07-B2DF-ADFE7114D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11CB-7F6A-44D7-BF8E-55C2B6573FD4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7EE3-AB36-4E07-B2DF-ADFE7114D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11CB-7F6A-44D7-BF8E-55C2B6573FD4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7EE3-AB36-4E07-B2DF-ADFE7114D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11CB-7F6A-44D7-BF8E-55C2B6573FD4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7EE3-AB36-4E07-B2DF-ADFE7114D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11CB-7F6A-44D7-BF8E-55C2B6573FD4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7EE3-AB36-4E07-B2DF-ADFE7114D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11CB-7F6A-44D7-BF8E-55C2B6573FD4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7EE3-AB36-4E07-B2DF-ADFE7114D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11CB-7F6A-44D7-BF8E-55C2B6573FD4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7EE3-AB36-4E07-B2DF-ADFE7114D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11CB-7F6A-44D7-BF8E-55C2B6573FD4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7EE3-AB36-4E07-B2DF-ADFE7114D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11CB-7F6A-44D7-BF8E-55C2B6573FD4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7EE3-AB36-4E07-B2DF-ADFE7114D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11CB-7F6A-44D7-BF8E-55C2B6573FD4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7EE3-AB36-4E07-B2DF-ADFE7114D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11CB-7F6A-44D7-BF8E-55C2B6573FD4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77EE3-AB36-4E07-B2DF-ADFE7114D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6">
                <a:lumMod val="40000"/>
                <a:lumOff val="60000"/>
              </a:schemeClr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011CB-7F6A-44D7-BF8E-55C2B6573FD4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77EE3-AB36-4E07-B2DF-ADFE7114D96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~1\fiorano\IMPOST~1\Temp\Rar$DR55.625\3 maggio visita all'apicoltore\chi c'è q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7072362" cy="5304272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571736" y="5715016"/>
            <a:ext cx="3488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Chi c’è qui?</a:t>
            </a:r>
            <a:endParaRPr lang="it-IT" sz="5400" b="1" cap="none" spc="50" dirty="0">
              <a:ln w="12700" cmpd="sng">
                <a:solidFill>
                  <a:srgbClr val="FFC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~1\fiorano\IMPOST~1\Temp\Rar$DR29.766\3 maggio visita all'apicoltore\ma quante so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690" y="642918"/>
            <a:ext cx="7905805" cy="5929354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071670" y="0"/>
            <a:ext cx="5188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 quante sono?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~1\fiorano\IMPOST~1\Temp\Rar$DR48.375\3 maggio visita all'apicoltore\dentro l'alve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70"/>
            <a:ext cx="7572428" cy="567932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4955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Dentro l’ alveare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~1\fiorano\IMPOST~1\Temp\Rar$DR21.344\3 maggio visita all'apicoltore\spiegazi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1"/>
            <a:ext cx="7358114" cy="5518586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571736" y="5715016"/>
            <a:ext cx="3596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Spiegazione</a:t>
            </a:r>
            <a:endParaRPr lang="it-I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~1\fiorano\IMPOST~1\Temp\Rar$DR43.360\3 maggio visita all'apicoltore\la vita dell'a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929586" cy="594719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285984" y="285728"/>
            <a:ext cx="4661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 vita dell’ ape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~1\fiorano\IMPOST~1\Temp\Rar$DR36.469\3 maggio visita all'apicoltore\le ar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8001024" cy="6000768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643306" y="500042"/>
            <a:ext cx="2460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 arnie</a:t>
            </a:r>
            <a:endParaRPr lang="it-I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DOCUME~1\fiorano\IMPOST~1\Temp\Rar$DR15.969\3 maggio visita all'apicoltore\telaino con mie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072462" cy="6054347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285984" y="5934670"/>
            <a:ext cx="5183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Telaino</a:t>
            </a:r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 miele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~1\fiorano\IMPOST~1\Temp\Rar$DR25.157\3 maggio visita all'apicoltore\PICT0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39373"/>
            <a:ext cx="7429520" cy="557214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142976" y="857232"/>
            <a:ext cx="2677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Dolcezza</a:t>
            </a:r>
            <a:endParaRPr lang="it-I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24</Words>
  <Application>Microsoft Office PowerPoint</Application>
  <PresentationFormat>Presentazione su schermo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fi</dc:creator>
  <cp:lastModifiedBy>fi</cp:lastModifiedBy>
  <cp:revision>2</cp:revision>
  <dcterms:created xsi:type="dcterms:W3CDTF">2013-05-15T17:59:43Z</dcterms:created>
  <dcterms:modified xsi:type="dcterms:W3CDTF">2013-05-15T18:18:22Z</dcterms:modified>
</cp:coreProperties>
</file>